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1" r:id="rId2"/>
    <p:sldId id="257" r:id="rId3"/>
    <p:sldId id="259" r:id="rId4"/>
    <p:sldId id="264" r:id="rId5"/>
    <p:sldId id="265" r:id="rId6"/>
    <p:sldId id="271" r:id="rId7"/>
    <p:sldId id="270" r:id="rId8"/>
    <p:sldId id="266" r:id="rId9"/>
    <p:sldId id="267" r:id="rId10"/>
    <p:sldId id="268" r:id="rId11"/>
    <p:sldId id="269" r:id="rId12"/>
    <p:sldId id="272" r:id="rId13"/>
    <p:sldId id="263" r:id="rId1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82741"/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305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85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9T07:24:43.0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24575,'4'0'0,"5"0"0,6 0 0,3 0 0,3 0 0,2 0 0,1 0 0,0 0 0,0 0 0,1 0 0,-1 0 0,-1 0 0,1 0 0,-1 0 0,-3 0 0,-2 0 0,-4 0 0,-4 0-8191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9T07:24:48.5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24575,'4'0'0,"6"0"0,4 0 0,4 0 0,3 0 0,2 0 0,1 0 0,0 0 0,1 0 0,-1 0 0,0 0 0,0 0 0,-1 0 0,1 0 0,-5 0-8191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9T07:24:59.7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24575,'4'0'0,"5"0"0,6 0 0,3 0 0,3 0 0,2 0 0,1 0 0,0 0 0,0 0 0,1 0 0,-1 0 0,-1 0 0,1 0 0,-1 0 0,-3 0 0,-2 0 0,-4 0 0,-4 0-8191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9T07:24:59.7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24575,'4'0'0,"6"0"0,4 0 0,4 0 0,3 0 0,2 0 0,1 0 0,0 0 0,1 0 0,-1 0 0,0 0 0,0 0 0,-1 0 0,1 0 0,-5 0-8191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9T07:25:44.0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24575,'1166'0'-1365,"-1146"0"-5461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9T07:26:07.7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24575,'1166'0'-1365,"-1146"0"-5461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9T07:26:12.9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24575,'1166'0'-1365,"-1146"0"-5461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9T07:26:43.7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24575,'1166'0'-1365,"-1146"0"-5461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9T07:26:59.6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24575,'1166'0'-1365,"-1146"0"-5461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2021-10-14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33724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2021-10-14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60028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2021-10-14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52928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2021-10-14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76610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2021-10-14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779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2021-10-14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99655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2021-10-14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004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2021-10-14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10666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2021-10-14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06480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2021-10-14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48306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2021-10-14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49965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2021-10-14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16721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3" Type="http://schemas.openxmlformats.org/officeDocument/2006/relationships/image" Target="../media/image7.jpeg"/><Relationship Id="rId7" Type="http://schemas.openxmlformats.org/officeDocument/2006/relationships/image" Target="../media/image9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5" Type="http://schemas.openxmlformats.org/officeDocument/2006/relationships/image" Target="../media/image8.png"/><Relationship Id="rId4" Type="http://schemas.openxmlformats.org/officeDocument/2006/relationships/customXml" Target="../ink/ink1.xml"/><Relationship Id="rId9" Type="http://schemas.openxmlformats.org/officeDocument/2006/relationships/customXml" Target="../ink/ink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customXml" Target="../ink/ink6.xml"/><Relationship Id="rId3" Type="http://schemas.openxmlformats.org/officeDocument/2006/relationships/image" Target="../media/image9.jpeg"/><Relationship Id="rId7" Type="http://schemas.openxmlformats.org/officeDocument/2006/relationships/image" Target="../media/image14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5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Relationship Id="rId9" Type="http://schemas.openxmlformats.org/officeDocument/2006/relationships/customXml" Target="../ink/ink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customXml" Target="../ink/ink9.xml"/><Relationship Id="rId3" Type="http://schemas.openxmlformats.org/officeDocument/2006/relationships/image" Target="../media/image13.png"/><Relationship Id="rId7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8.xml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4A7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6464299"/>
            <a:ext cx="12192000" cy="359125"/>
          </a:xfrm>
          <a:prstGeom prst="rect">
            <a:avLst/>
          </a:prstGeom>
          <a:solidFill>
            <a:srgbClr val="4041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사다리꼴 11"/>
          <p:cNvSpPr/>
          <p:nvPr/>
        </p:nvSpPr>
        <p:spPr>
          <a:xfrm rot="5400000" flipH="1">
            <a:off x="-1956496" y="1967803"/>
            <a:ext cx="6452993" cy="2540000"/>
          </a:xfrm>
          <a:prstGeom prst="trapezoid">
            <a:avLst>
              <a:gd name="adj" fmla="val 52000"/>
            </a:avLst>
          </a:prstGeom>
          <a:solidFill>
            <a:srgbClr val="4041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다리꼴 10"/>
          <p:cNvSpPr/>
          <p:nvPr/>
        </p:nvSpPr>
        <p:spPr>
          <a:xfrm rot="16200000">
            <a:off x="7695503" y="1967803"/>
            <a:ext cx="6452993" cy="2540000"/>
          </a:xfrm>
          <a:prstGeom prst="trapezoid">
            <a:avLst>
              <a:gd name="adj" fmla="val 52000"/>
            </a:avLst>
          </a:prstGeom>
          <a:solidFill>
            <a:srgbClr val="4041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615685" y="304800"/>
            <a:ext cx="10960630" cy="5996033"/>
          </a:xfrm>
          <a:prstGeom prst="roundRect">
            <a:avLst>
              <a:gd name="adj" fmla="val 8346"/>
            </a:avLst>
          </a:prstGeom>
          <a:solidFill>
            <a:srgbClr val="3827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4000" b="1" dirty="0" err="1">
                <a:solidFill>
                  <a:srgbClr val="FFC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PortPolyo</a:t>
            </a:r>
            <a:r>
              <a:rPr lang="en-US" altLang="ko-KR" sz="4000" b="1" dirty="0">
                <a:solidFill>
                  <a:prstClr val="white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PRESENTATION</a:t>
            </a:r>
          </a:p>
        </p:txBody>
      </p:sp>
      <p:sp>
        <p:nvSpPr>
          <p:cNvPr id="24" name="타원 23"/>
          <p:cNvSpPr/>
          <p:nvPr/>
        </p:nvSpPr>
        <p:spPr>
          <a:xfrm>
            <a:off x="3051295" y="6337207"/>
            <a:ext cx="504000" cy="504000"/>
          </a:xfrm>
          <a:prstGeom prst="ellipse">
            <a:avLst/>
          </a:prstGeom>
          <a:solidFill>
            <a:schemeClr val="bg1"/>
          </a:solidFill>
          <a:ln>
            <a:noFill/>
          </a:ln>
          <a:scene3d>
            <a:camera prst="perspectiveRelaxedModerately">
              <a:rot lat="17990626" lon="0" rev="0"/>
            </a:camera>
            <a:lightRig rig="twoPt" dir="t"/>
          </a:scene3d>
          <a:sp3d>
            <a:bevelT w="19050" h="317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3112588" y="6341470"/>
            <a:ext cx="381415" cy="381415"/>
          </a:xfrm>
          <a:prstGeom prst="ellipse">
            <a:avLst/>
          </a:prstGeom>
          <a:solidFill>
            <a:srgbClr val="00B0F0"/>
          </a:solidFill>
          <a:ln>
            <a:noFill/>
          </a:ln>
          <a:scene3d>
            <a:camera prst="perspectiveRelaxedModerately">
              <a:rot lat="17990626" lon="0" rev="0"/>
            </a:camera>
            <a:lightRig rig="twoPt" dir="t"/>
          </a:scene3d>
          <a:sp3d>
            <a:bevelT w="1905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prstClr val="white"/>
                </a:solidFill>
              </a:rPr>
              <a:t>◀</a:t>
            </a:r>
          </a:p>
        </p:txBody>
      </p:sp>
      <p:sp>
        <p:nvSpPr>
          <p:cNvPr id="25" name="타원 24"/>
          <p:cNvSpPr/>
          <p:nvPr/>
        </p:nvSpPr>
        <p:spPr>
          <a:xfrm>
            <a:off x="2103543" y="6300252"/>
            <a:ext cx="557748" cy="557748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scene3d>
            <a:camera prst="perspectiveRelaxedModerately">
              <a:rot lat="17990626" lon="0" rev="0"/>
            </a:camera>
            <a:lightRig rig="twoPt" dir="t"/>
          </a:scene3d>
          <a:sp3d>
            <a:bevelT w="1905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3693298" y="6337207"/>
            <a:ext cx="504000" cy="504000"/>
          </a:xfrm>
          <a:prstGeom prst="ellipse">
            <a:avLst/>
          </a:prstGeom>
          <a:solidFill>
            <a:schemeClr val="bg1"/>
          </a:solidFill>
          <a:ln>
            <a:noFill/>
          </a:ln>
          <a:scene3d>
            <a:camera prst="perspectiveRelaxedModerately">
              <a:rot lat="17990626" lon="0" rev="0"/>
            </a:camera>
            <a:lightRig rig="twoPt" dir="t"/>
          </a:scene3d>
          <a:sp3d>
            <a:bevelT w="19050" h="317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3754591" y="6341470"/>
            <a:ext cx="381415" cy="381415"/>
          </a:xfrm>
          <a:prstGeom prst="ellipse">
            <a:avLst/>
          </a:prstGeom>
          <a:solidFill>
            <a:srgbClr val="FFC000"/>
          </a:solidFill>
          <a:ln>
            <a:noFill/>
          </a:ln>
          <a:scene3d>
            <a:camera prst="perspectiveRelaxedModerately">
              <a:rot lat="17990626" lon="0" rev="0"/>
            </a:camera>
            <a:lightRig rig="twoPt" dir="t"/>
          </a:scene3d>
          <a:sp3d>
            <a:bevelT w="1905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ln w="3175">
                  <a:solidFill>
                    <a:srgbClr val="FFC000">
                      <a:lumMod val="75000"/>
                    </a:srgbClr>
                  </a:solidFill>
                </a:ln>
                <a:solidFill>
                  <a:prstClr val="white"/>
                </a:solidFill>
              </a:rPr>
              <a:t>▶</a:t>
            </a:r>
          </a:p>
        </p:txBody>
      </p:sp>
      <p:sp>
        <p:nvSpPr>
          <p:cNvPr id="30" name="타원 29"/>
          <p:cNvSpPr/>
          <p:nvPr/>
        </p:nvSpPr>
        <p:spPr>
          <a:xfrm>
            <a:off x="9005326" y="6325406"/>
            <a:ext cx="504000" cy="504000"/>
          </a:xfrm>
          <a:prstGeom prst="ellipse">
            <a:avLst/>
          </a:prstGeom>
          <a:solidFill>
            <a:schemeClr val="bg1"/>
          </a:solidFill>
          <a:ln>
            <a:noFill/>
          </a:ln>
          <a:scene3d>
            <a:camera prst="perspectiveRelaxedModerately">
              <a:rot lat="17990626" lon="0" rev="0"/>
            </a:camera>
            <a:lightRig rig="twoPt" dir="t"/>
          </a:scene3d>
          <a:sp3d>
            <a:bevelT w="19050" h="317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9066619" y="6329669"/>
            <a:ext cx="381415" cy="381415"/>
          </a:xfrm>
          <a:prstGeom prst="ellipse">
            <a:avLst/>
          </a:prstGeom>
          <a:solidFill>
            <a:srgbClr val="00B0F0"/>
          </a:solidFill>
          <a:ln>
            <a:noFill/>
          </a:ln>
          <a:scene3d>
            <a:camera prst="perspectiveRelaxedModerately">
              <a:rot lat="17990626" lon="0" rev="0"/>
            </a:camera>
            <a:lightRig rig="twoPt" dir="t"/>
          </a:scene3d>
          <a:sp3d>
            <a:bevelT w="1905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prstClr val="white"/>
                </a:solidFill>
              </a:rPr>
              <a:t>◀</a:t>
            </a:r>
          </a:p>
        </p:txBody>
      </p:sp>
      <p:sp>
        <p:nvSpPr>
          <p:cNvPr id="32" name="타원 31"/>
          <p:cNvSpPr/>
          <p:nvPr/>
        </p:nvSpPr>
        <p:spPr>
          <a:xfrm>
            <a:off x="8057574" y="6288451"/>
            <a:ext cx="557748" cy="557748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scene3d>
            <a:camera prst="perspectiveRelaxedModerately">
              <a:rot lat="17990626" lon="0" rev="0"/>
            </a:camera>
            <a:lightRig rig="twoPt" dir="t"/>
          </a:scene3d>
          <a:sp3d>
            <a:bevelT w="1905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3" name="모서리가 둥근 직사각형 32"/>
          <p:cNvSpPr/>
          <p:nvPr/>
        </p:nvSpPr>
        <p:spPr>
          <a:xfrm>
            <a:off x="8272561" y="5905847"/>
            <a:ext cx="127775" cy="646773"/>
          </a:xfrm>
          <a:prstGeom prst="roundRect">
            <a:avLst>
              <a:gd name="adj" fmla="val 22667"/>
            </a:avLst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34" name="그룹 33"/>
          <p:cNvGrpSpPr/>
          <p:nvPr/>
        </p:nvGrpSpPr>
        <p:grpSpPr>
          <a:xfrm>
            <a:off x="8104219" y="5784244"/>
            <a:ext cx="464458" cy="464458"/>
            <a:chOff x="2264229" y="5109029"/>
            <a:chExt cx="464458" cy="464458"/>
          </a:xfrm>
        </p:grpSpPr>
        <p:sp>
          <p:nvSpPr>
            <p:cNvPr id="35" name="자유형 34"/>
            <p:cNvSpPr/>
            <p:nvPr/>
          </p:nvSpPr>
          <p:spPr>
            <a:xfrm>
              <a:off x="2264229" y="5109029"/>
              <a:ext cx="389967" cy="407781"/>
            </a:xfrm>
            <a:custGeom>
              <a:avLst/>
              <a:gdLst>
                <a:gd name="connsiteX0" fmla="*/ 232229 w 389967"/>
                <a:gd name="connsiteY0" fmla="*/ 0 h 407781"/>
                <a:gd name="connsiteX1" fmla="*/ 322623 w 389967"/>
                <a:gd name="connsiteY1" fmla="*/ 18250 h 407781"/>
                <a:gd name="connsiteX2" fmla="*/ 331726 w 389967"/>
                <a:gd name="connsiteY2" fmla="*/ 23191 h 407781"/>
                <a:gd name="connsiteX3" fmla="*/ 350306 w 389967"/>
                <a:gd name="connsiteY3" fmla="*/ 45710 h 407781"/>
                <a:gd name="connsiteX4" fmla="*/ 389967 w 389967"/>
                <a:gd name="connsiteY4" fmla="*/ 175552 h 407781"/>
                <a:gd name="connsiteX5" fmla="*/ 157738 w 389967"/>
                <a:gd name="connsiteY5" fmla="*/ 407781 h 407781"/>
                <a:gd name="connsiteX6" fmla="*/ 67344 w 389967"/>
                <a:gd name="connsiteY6" fmla="*/ 389531 h 407781"/>
                <a:gd name="connsiteX7" fmla="*/ 58241 w 389967"/>
                <a:gd name="connsiteY7" fmla="*/ 384590 h 407781"/>
                <a:gd name="connsiteX8" fmla="*/ 39661 w 389967"/>
                <a:gd name="connsiteY8" fmla="*/ 362071 h 407781"/>
                <a:gd name="connsiteX9" fmla="*/ 0 w 389967"/>
                <a:gd name="connsiteY9" fmla="*/ 232229 h 407781"/>
                <a:gd name="connsiteX10" fmla="*/ 232229 w 389967"/>
                <a:gd name="connsiteY10" fmla="*/ 0 h 407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9967" h="407781">
                  <a:moveTo>
                    <a:pt x="232229" y="0"/>
                  </a:moveTo>
                  <a:cubicBezTo>
                    <a:pt x="264293" y="0"/>
                    <a:pt x="294840" y="6498"/>
                    <a:pt x="322623" y="18250"/>
                  </a:cubicBezTo>
                  <a:lnTo>
                    <a:pt x="331726" y="23191"/>
                  </a:lnTo>
                  <a:lnTo>
                    <a:pt x="350306" y="45710"/>
                  </a:lnTo>
                  <a:cubicBezTo>
                    <a:pt x="375346" y="82775"/>
                    <a:pt x="389967" y="127456"/>
                    <a:pt x="389967" y="175552"/>
                  </a:cubicBezTo>
                  <a:cubicBezTo>
                    <a:pt x="389967" y="303809"/>
                    <a:pt x="285995" y="407781"/>
                    <a:pt x="157738" y="407781"/>
                  </a:cubicBezTo>
                  <a:cubicBezTo>
                    <a:pt x="125674" y="407781"/>
                    <a:pt x="95127" y="401283"/>
                    <a:pt x="67344" y="389531"/>
                  </a:cubicBezTo>
                  <a:lnTo>
                    <a:pt x="58241" y="384590"/>
                  </a:lnTo>
                  <a:lnTo>
                    <a:pt x="39661" y="362071"/>
                  </a:lnTo>
                  <a:cubicBezTo>
                    <a:pt x="14621" y="325007"/>
                    <a:pt x="0" y="280326"/>
                    <a:pt x="0" y="232229"/>
                  </a:cubicBezTo>
                  <a:cubicBezTo>
                    <a:pt x="0" y="103972"/>
                    <a:pt x="103972" y="0"/>
                    <a:pt x="232229" y="0"/>
                  </a:cubicBezTo>
                  <a:close/>
                </a:path>
              </a:pathLst>
            </a:custGeom>
            <a:solidFill>
              <a:srgbClr val="FE3F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6" name="자유형 35"/>
            <p:cNvSpPr/>
            <p:nvPr/>
          </p:nvSpPr>
          <p:spPr>
            <a:xfrm>
              <a:off x="2322470" y="5132220"/>
              <a:ext cx="406217" cy="441267"/>
            </a:xfrm>
            <a:custGeom>
              <a:avLst/>
              <a:gdLst>
                <a:gd name="connsiteX0" fmla="*/ 273485 w 406217"/>
                <a:gd name="connsiteY0" fmla="*/ 0 h 441267"/>
                <a:gd name="connsiteX1" fmla="*/ 303830 w 406217"/>
                <a:gd name="connsiteY1" fmla="*/ 16470 h 441267"/>
                <a:gd name="connsiteX2" fmla="*/ 406217 w 406217"/>
                <a:gd name="connsiteY2" fmla="*/ 209038 h 441267"/>
                <a:gd name="connsiteX3" fmla="*/ 173988 w 406217"/>
                <a:gd name="connsiteY3" fmla="*/ 441267 h 441267"/>
                <a:gd name="connsiteX4" fmla="*/ 9777 w 406217"/>
                <a:gd name="connsiteY4" fmla="*/ 373249 h 441267"/>
                <a:gd name="connsiteX5" fmla="*/ 0 w 406217"/>
                <a:gd name="connsiteY5" fmla="*/ 361399 h 441267"/>
                <a:gd name="connsiteX6" fmla="*/ 9103 w 406217"/>
                <a:gd name="connsiteY6" fmla="*/ 366340 h 441267"/>
                <a:gd name="connsiteX7" fmla="*/ 99497 w 406217"/>
                <a:gd name="connsiteY7" fmla="*/ 384590 h 441267"/>
                <a:gd name="connsiteX8" fmla="*/ 331726 w 406217"/>
                <a:gd name="connsiteY8" fmla="*/ 152361 h 441267"/>
                <a:gd name="connsiteX9" fmla="*/ 292065 w 406217"/>
                <a:gd name="connsiteY9" fmla="*/ 22519 h 441267"/>
                <a:gd name="connsiteX10" fmla="*/ 273485 w 406217"/>
                <a:gd name="connsiteY10" fmla="*/ 0 h 441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06217" h="441267">
                  <a:moveTo>
                    <a:pt x="273485" y="0"/>
                  </a:moveTo>
                  <a:lnTo>
                    <a:pt x="303830" y="16470"/>
                  </a:lnTo>
                  <a:cubicBezTo>
                    <a:pt x="365603" y="58203"/>
                    <a:pt x="406217" y="128878"/>
                    <a:pt x="406217" y="209038"/>
                  </a:cubicBezTo>
                  <a:cubicBezTo>
                    <a:pt x="406217" y="337295"/>
                    <a:pt x="302245" y="441267"/>
                    <a:pt x="173988" y="441267"/>
                  </a:cubicBezTo>
                  <a:cubicBezTo>
                    <a:pt x="109860" y="441267"/>
                    <a:pt x="51802" y="415274"/>
                    <a:pt x="9777" y="373249"/>
                  </a:cubicBezTo>
                  <a:lnTo>
                    <a:pt x="0" y="361399"/>
                  </a:lnTo>
                  <a:lnTo>
                    <a:pt x="9103" y="366340"/>
                  </a:lnTo>
                  <a:cubicBezTo>
                    <a:pt x="36886" y="378092"/>
                    <a:pt x="67433" y="384590"/>
                    <a:pt x="99497" y="384590"/>
                  </a:cubicBezTo>
                  <a:cubicBezTo>
                    <a:pt x="227754" y="384590"/>
                    <a:pt x="331726" y="280618"/>
                    <a:pt x="331726" y="152361"/>
                  </a:cubicBezTo>
                  <a:cubicBezTo>
                    <a:pt x="331726" y="104265"/>
                    <a:pt x="317105" y="59584"/>
                    <a:pt x="292065" y="22519"/>
                  </a:cubicBezTo>
                  <a:lnTo>
                    <a:pt x="273485" y="0"/>
                  </a:lnTo>
                  <a:close/>
                </a:path>
              </a:pathLst>
            </a:custGeom>
            <a:solidFill>
              <a:srgbClr val="B419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7" name="타원 36"/>
            <p:cNvSpPr/>
            <p:nvPr/>
          </p:nvSpPr>
          <p:spPr>
            <a:xfrm>
              <a:off x="2367705" y="5187183"/>
              <a:ext cx="111970" cy="111970"/>
            </a:xfrm>
            <a:prstGeom prst="ellipse">
              <a:avLst/>
            </a:prstGeom>
            <a:solidFill>
              <a:schemeClr val="bg1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8" name="타원 37"/>
          <p:cNvSpPr/>
          <p:nvPr/>
        </p:nvSpPr>
        <p:spPr>
          <a:xfrm>
            <a:off x="9647329" y="6325406"/>
            <a:ext cx="504000" cy="504000"/>
          </a:xfrm>
          <a:prstGeom prst="ellipse">
            <a:avLst/>
          </a:prstGeom>
          <a:solidFill>
            <a:schemeClr val="bg1"/>
          </a:solidFill>
          <a:ln>
            <a:noFill/>
          </a:ln>
          <a:scene3d>
            <a:camera prst="perspectiveRelaxedModerately">
              <a:rot lat="17990626" lon="0" rev="0"/>
            </a:camera>
            <a:lightRig rig="twoPt" dir="t"/>
          </a:scene3d>
          <a:sp3d>
            <a:bevelT w="19050" h="317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9" name="타원 38"/>
          <p:cNvSpPr/>
          <p:nvPr/>
        </p:nvSpPr>
        <p:spPr>
          <a:xfrm>
            <a:off x="9708622" y="6329669"/>
            <a:ext cx="381415" cy="381415"/>
          </a:xfrm>
          <a:prstGeom prst="ellipse">
            <a:avLst/>
          </a:prstGeom>
          <a:solidFill>
            <a:srgbClr val="FFC000"/>
          </a:solidFill>
          <a:ln>
            <a:noFill/>
          </a:ln>
          <a:scene3d>
            <a:camera prst="perspectiveRelaxedModerately">
              <a:rot lat="17990626" lon="0" rev="0"/>
            </a:camera>
            <a:lightRig rig="twoPt" dir="t"/>
          </a:scene3d>
          <a:sp3d>
            <a:bevelT w="1905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n w="3175">
                  <a:solidFill>
                    <a:srgbClr val="FFC000">
                      <a:lumMod val="75000"/>
                    </a:srgbClr>
                  </a:solidFill>
                </a:ln>
                <a:solidFill>
                  <a:prstClr val="white"/>
                </a:solidFill>
              </a:rPr>
              <a:t>▶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2150188" y="5796045"/>
            <a:ext cx="464458" cy="768376"/>
            <a:chOff x="2150188" y="5796045"/>
            <a:chExt cx="464458" cy="768376"/>
          </a:xfrm>
        </p:grpSpPr>
        <p:sp>
          <p:nvSpPr>
            <p:cNvPr id="20" name="모서리가 둥근 직사각형 19"/>
            <p:cNvSpPr/>
            <p:nvPr/>
          </p:nvSpPr>
          <p:spPr>
            <a:xfrm>
              <a:off x="2318530" y="5917648"/>
              <a:ext cx="127775" cy="646773"/>
            </a:xfrm>
            <a:prstGeom prst="roundRect">
              <a:avLst>
                <a:gd name="adj" fmla="val 22667"/>
              </a:avLst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1" name="그룹 20"/>
            <p:cNvGrpSpPr/>
            <p:nvPr/>
          </p:nvGrpSpPr>
          <p:grpSpPr>
            <a:xfrm>
              <a:off x="2150188" y="5796045"/>
              <a:ext cx="464458" cy="464458"/>
              <a:chOff x="2264229" y="5109029"/>
              <a:chExt cx="464458" cy="464458"/>
            </a:xfrm>
          </p:grpSpPr>
          <p:sp>
            <p:nvSpPr>
              <p:cNvPr id="18" name="자유형 17"/>
              <p:cNvSpPr/>
              <p:nvPr/>
            </p:nvSpPr>
            <p:spPr>
              <a:xfrm>
                <a:off x="2264229" y="5109029"/>
                <a:ext cx="389967" cy="407781"/>
              </a:xfrm>
              <a:custGeom>
                <a:avLst/>
                <a:gdLst>
                  <a:gd name="connsiteX0" fmla="*/ 232229 w 389967"/>
                  <a:gd name="connsiteY0" fmla="*/ 0 h 407781"/>
                  <a:gd name="connsiteX1" fmla="*/ 322623 w 389967"/>
                  <a:gd name="connsiteY1" fmla="*/ 18250 h 407781"/>
                  <a:gd name="connsiteX2" fmla="*/ 331726 w 389967"/>
                  <a:gd name="connsiteY2" fmla="*/ 23191 h 407781"/>
                  <a:gd name="connsiteX3" fmla="*/ 350306 w 389967"/>
                  <a:gd name="connsiteY3" fmla="*/ 45710 h 407781"/>
                  <a:gd name="connsiteX4" fmla="*/ 389967 w 389967"/>
                  <a:gd name="connsiteY4" fmla="*/ 175552 h 407781"/>
                  <a:gd name="connsiteX5" fmla="*/ 157738 w 389967"/>
                  <a:gd name="connsiteY5" fmla="*/ 407781 h 407781"/>
                  <a:gd name="connsiteX6" fmla="*/ 67344 w 389967"/>
                  <a:gd name="connsiteY6" fmla="*/ 389531 h 407781"/>
                  <a:gd name="connsiteX7" fmla="*/ 58241 w 389967"/>
                  <a:gd name="connsiteY7" fmla="*/ 384590 h 407781"/>
                  <a:gd name="connsiteX8" fmla="*/ 39661 w 389967"/>
                  <a:gd name="connsiteY8" fmla="*/ 362071 h 407781"/>
                  <a:gd name="connsiteX9" fmla="*/ 0 w 389967"/>
                  <a:gd name="connsiteY9" fmla="*/ 232229 h 407781"/>
                  <a:gd name="connsiteX10" fmla="*/ 232229 w 389967"/>
                  <a:gd name="connsiteY10" fmla="*/ 0 h 4077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89967" h="407781">
                    <a:moveTo>
                      <a:pt x="232229" y="0"/>
                    </a:moveTo>
                    <a:cubicBezTo>
                      <a:pt x="264293" y="0"/>
                      <a:pt x="294840" y="6498"/>
                      <a:pt x="322623" y="18250"/>
                    </a:cubicBezTo>
                    <a:lnTo>
                      <a:pt x="331726" y="23191"/>
                    </a:lnTo>
                    <a:lnTo>
                      <a:pt x="350306" y="45710"/>
                    </a:lnTo>
                    <a:cubicBezTo>
                      <a:pt x="375346" y="82775"/>
                      <a:pt x="389967" y="127456"/>
                      <a:pt x="389967" y="175552"/>
                    </a:cubicBezTo>
                    <a:cubicBezTo>
                      <a:pt x="389967" y="303809"/>
                      <a:pt x="285995" y="407781"/>
                      <a:pt x="157738" y="407781"/>
                    </a:cubicBezTo>
                    <a:cubicBezTo>
                      <a:pt x="125674" y="407781"/>
                      <a:pt x="95127" y="401283"/>
                      <a:pt x="67344" y="389531"/>
                    </a:cubicBezTo>
                    <a:lnTo>
                      <a:pt x="58241" y="384590"/>
                    </a:lnTo>
                    <a:lnTo>
                      <a:pt x="39661" y="362071"/>
                    </a:lnTo>
                    <a:cubicBezTo>
                      <a:pt x="14621" y="325007"/>
                      <a:pt x="0" y="280326"/>
                      <a:pt x="0" y="232229"/>
                    </a:cubicBezTo>
                    <a:cubicBezTo>
                      <a:pt x="0" y="103972"/>
                      <a:pt x="103972" y="0"/>
                      <a:pt x="232229" y="0"/>
                    </a:cubicBezTo>
                    <a:close/>
                  </a:path>
                </a:pathLst>
              </a:custGeom>
              <a:solidFill>
                <a:srgbClr val="FE3F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" name="자유형 15"/>
              <p:cNvSpPr/>
              <p:nvPr/>
            </p:nvSpPr>
            <p:spPr>
              <a:xfrm>
                <a:off x="2322470" y="5132220"/>
                <a:ext cx="406217" cy="441267"/>
              </a:xfrm>
              <a:custGeom>
                <a:avLst/>
                <a:gdLst>
                  <a:gd name="connsiteX0" fmla="*/ 273485 w 406217"/>
                  <a:gd name="connsiteY0" fmla="*/ 0 h 441267"/>
                  <a:gd name="connsiteX1" fmla="*/ 303830 w 406217"/>
                  <a:gd name="connsiteY1" fmla="*/ 16470 h 441267"/>
                  <a:gd name="connsiteX2" fmla="*/ 406217 w 406217"/>
                  <a:gd name="connsiteY2" fmla="*/ 209038 h 441267"/>
                  <a:gd name="connsiteX3" fmla="*/ 173988 w 406217"/>
                  <a:gd name="connsiteY3" fmla="*/ 441267 h 441267"/>
                  <a:gd name="connsiteX4" fmla="*/ 9777 w 406217"/>
                  <a:gd name="connsiteY4" fmla="*/ 373249 h 441267"/>
                  <a:gd name="connsiteX5" fmla="*/ 0 w 406217"/>
                  <a:gd name="connsiteY5" fmla="*/ 361399 h 441267"/>
                  <a:gd name="connsiteX6" fmla="*/ 9103 w 406217"/>
                  <a:gd name="connsiteY6" fmla="*/ 366340 h 441267"/>
                  <a:gd name="connsiteX7" fmla="*/ 99497 w 406217"/>
                  <a:gd name="connsiteY7" fmla="*/ 384590 h 441267"/>
                  <a:gd name="connsiteX8" fmla="*/ 331726 w 406217"/>
                  <a:gd name="connsiteY8" fmla="*/ 152361 h 441267"/>
                  <a:gd name="connsiteX9" fmla="*/ 292065 w 406217"/>
                  <a:gd name="connsiteY9" fmla="*/ 22519 h 441267"/>
                  <a:gd name="connsiteX10" fmla="*/ 273485 w 406217"/>
                  <a:gd name="connsiteY10" fmla="*/ 0 h 4412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06217" h="441267">
                    <a:moveTo>
                      <a:pt x="273485" y="0"/>
                    </a:moveTo>
                    <a:lnTo>
                      <a:pt x="303830" y="16470"/>
                    </a:lnTo>
                    <a:cubicBezTo>
                      <a:pt x="365603" y="58203"/>
                      <a:pt x="406217" y="128878"/>
                      <a:pt x="406217" y="209038"/>
                    </a:cubicBezTo>
                    <a:cubicBezTo>
                      <a:pt x="406217" y="337295"/>
                      <a:pt x="302245" y="441267"/>
                      <a:pt x="173988" y="441267"/>
                    </a:cubicBezTo>
                    <a:cubicBezTo>
                      <a:pt x="109860" y="441267"/>
                      <a:pt x="51802" y="415274"/>
                      <a:pt x="9777" y="373249"/>
                    </a:cubicBezTo>
                    <a:lnTo>
                      <a:pt x="0" y="361399"/>
                    </a:lnTo>
                    <a:lnTo>
                      <a:pt x="9103" y="366340"/>
                    </a:lnTo>
                    <a:cubicBezTo>
                      <a:pt x="36886" y="378092"/>
                      <a:pt x="67433" y="384590"/>
                      <a:pt x="99497" y="384590"/>
                    </a:cubicBezTo>
                    <a:cubicBezTo>
                      <a:pt x="227754" y="384590"/>
                      <a:pt x="331726" y="280618"/>
                      <a:pt x="331726" y="152361"/>
                    </a:cubicBezTo>
                    <a:cubicBezTo>
                      <a:pt x="331726" y="104265"/>
                      <a:pt x="317105" y="59584"/>
                      <a:pt x="292065" y="22519"/>
                    </a:cubicBezTo>
                    <a:lnTo>
                      <a:pt x="273485" y="0"/>
                    </a:lnTo>
                    <a:close/>
                  </a:path>
                </a:pathLst>
              </a:custGeom>
              <a:solidFill>
                <a:srgbClr val="B4192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" name="타원 18"/>
              <p:cNvSpPr/>
              <p:nvPr/>
            </p:nvSpPr>
            <p:spPr>
              <a:xfrm>
                <a:off x="2367705" y="5187183"/>
                <a:ext cx="111970" cy="111970"/>
              </a:xfrm>
              <a:prstGeom prst="ellipse">
                <a:avLst/>
              </a:prstGeom>
              <a:solidFill>
                <a:schemeClr val="bg1">
                  <a:alpha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49006561-BEBF-47E9-9E02-DF9A7652B4DA}"/>
              </a:ext>
            </a:extLst>
          </p:cNvPr>
          <p:cNvSpPr txBox="1"/>
          <p:nvPr/>
        </p:nvSpPr>
        <p:spPr>
          <a:xfrm>
            <a:off x="4393035" y="2782669"/>
            <a:ext cx="38146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rgbClr val="FFC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Castle Guarder</a:t>
            </a:r>
            <a:endParaRPr lang="ko-KR" altLang="en-US" sz="3600" b="1" dirty="0">
              <a:solidFill>
                <a:srgbClr val="FFC000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FECA739-9C65-4572-9FD2-EA68B59AF58D}"/>
              </a:ext>
            </a:extLst>
          </p:cNvPr>
          <p:cNvSpPr txBox="1"/>
          <p:nvPr/>
        </p:nvSpPr>
        <p:spPr>
          <a:xfrm>
            <a:off x="10397301" y="5678392"/>
            <a:ext cx="8104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rgbClr val="FFC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지 </a:t>
            </a:r>
            <a:r>
              <a:rPr lang="ko-KR" altLang="en-US" sz="1400" b="1" dirty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찬곤</a:t>
            </a:r>
          </a:p>
        </p:txBody>
      </p:sp>
    </p:spTree>
    <p:extLst>
      <p:ext uri="{BB962C8B-B14F-4D97-AF65-F5344CB8AC3E}">
        <p14:creationId xmlns:p14="http://schemas.microsoft.com/office/powerpoint/2010/main" val="14694920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4A7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6464299"/>
            <a:ext cx="12192000" cy="359125"/>
          </a:xfrm>
          <a:prstGeom prst="rect">
            <a:avLst/>
          </a:prstGeom>
          <a:solidFill>
            <a:srgbClr val="4041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사다리꼴 11"/>
          <p:cNvSpPr/>
          <p:nvPr/>
        </p:nvSpPr>
        <p:spPr>
          <a:xfrm rot="5400000" flipH="1">
            <a:off x="-1928653" y="1967803"/>
            <a:ext cx="6452993" cy="2540000"/>
          </a:xfrm>
          <a:prstGeom prst="trapezoid">
            <a:avLst>
              <a:gd name="adj" fmla="val 52000"/>
            </a:avLst>
          </a:prstGeom>
          <a:solidFill>
            <a:srgbClr val="4041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다리꼴 10"/>
          <p:cNvSpPr/>
          <p:nvPr/>
        </p:nvSpPr>
        <p:spPr>
          <a:xfrm rot="16200000">
            <a:off x="7695503" y="1967803"/>
            <a:ext cx="6452993" cy="2540000"/>
          </a:xfrm>
          <a:prstGeom prst="trapezoid">
            <a:avLst>
              <a:gd name="adj" fmla="val 52000"/>
            </a:avLst>
          </a:prstGeom>
          <a:solidFill>
            <a:srgbClr val="4041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615685" y="305380"/>
            <a:ext cx="10960630" cy="5996033"/>
          </a:xfrm>
          <a:prstGeom prst="roundRect">
            <a:avLst>
              <a:gd name="adj" fmla="val 8346"/>
            </a:avLst>
          </a:prstGeom>
          <a:solidFill>
            <a:srgbClr val="3827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3200" b="1" dirty="0">
                <a:solidFill>
                  <a:srgbClr val="FFC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프로그램 실행 스크린샷</a:t>
            </a:r>
            <a:endParaRPr lang="en-US" altLang="ko-KR" sz="3200" b="1" dirty="0">
              <a:solidFill>
                <a:prstClr val="white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3051295" y="6337207"/>
            <a:ext cx="504000" cy="504000"/>
          </a:xfrm>
          <a:prstGeom prst="ellipse">
            <a:avLst/>
          </a:prstGeom>
          <a:solidFill>
            <a:schemeClr val="bg1"/>
          </a:solidFill>
          <a:ln>
            <a:noFill/>
          </a:ln>
          <a:scene3d>
            <a:camera prst="perspectiveRelaxedModerately">
              <a:rot lat="17990626" lon="0" rev="0"/>
            </a:camera>
            <a:lightRig rig="twoPt" dir="t"/>
          </a:scene3d>
          <a:sp3d>
            <a:bevelT w="19050" h="317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3112588" y="6341470"/>
            <a:ext cx="381415" cy="381415"/>
          </a:xfrm>
          <a:prstGeom prst="ellipse">
            <a:avLst/>
          </a:prstGeom>
          <a:solidFill>
            <a:srgbClr val="00B0F0"/>
          </a:solidFill>
          <a:ln>
            <a:noFill/>
          </a:ln>
          <a:scene3d>
            <a:camera prst="perspectiveRelaxedModerately">
              <a:rot lat="17990626" lon="0" rev="0"/>
            </a:camera>
            <a:lightRig rig="twoPt" dir="t"/>
          </a:scene3d>
          <a:sp3d>
            <a:bevelT w="1905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prstClr val="white"/>
                </a:solidFill>
              </a:rPr>
              <a:t>◀</a:t>
            </a:r>
          </a:p>
        </p:txBody>
      </p:sp>
      <p:sp>
        <p:nvSpPr>
          <p:cNvPr id="25" name="타원 24"/>
          <p:cNvSpPr/>
          <p:nvPr/>
        </p:nvSpPr>
        <p:spPr>
          <a:xfrm>
            <a:off x="2103543" y="6300252"/>
            <a:ext cx="557748" cy="557748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scene3d>
            <a:camera prst="perspectiveRelaxedModerately">
              <a:rot lat="17990626" lon="0" rev="0"/>
            </a:camera>
            <a:lightRig rig="twoPt" dir="t"/>
          </a:scene3d>
          <a:sp3d>
            <a:bevelT w="1905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3693298" y="6337207"/>
            <a:ext cx="504000" cy="504000"/>
          </a:xfrm>
          <a:prstGeom prst="ellipse">
            <a:avLst/>
          </a:prstGeom>
          <a:solidFill>
            <a:schemeClr val="bg1"/>
          </a:solidFill>
          <a:ln>
            <a:noFill/>
          </a:ln>
          <a:scene3d>
            <a:camera prst="perspectiveRelaxedModerately">
              <a:rot lat="17990626" lon="0" rev="0"/>
            </a:camera>
            <a:lightRig rig="twoPt" dir="t"/>
          </a:scene3d>
          <a:sp3d>
            <a:bevelT w="19050" h="317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3754591" y="6341470"/>
            <a:ext cx="381415" cy="381415"/>
          </a:xfrm>
          <a:prstGeom prst="ellipse">
            <a:avLst/>
          </a:prstGeom>
          <a:solidFill>
            <a:srgbClr val="FFC000"/>
          </a:solidFill>
          <a:ln>
            <a:noFill/>
          </a:ln>
          <a:scene3d>
            <a:camera prst="perspectiveRelaxedModerately">
              <a:rot lat="17990626" lon="0" rev="0"/>
            </a:camera>
            <a:lightRig rig="twoPt" dir="t"/>
          </a:scene3d>
          <a:sp3d>
            <a:bevelT w="1905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ln w="3175">
                  <a:solidFill>
                    <a:srgbClr val="FFC000">
                      <a:lumMod val="75000"/>
                    </a:srgbClr>
                  </a:solidFill>
                </a:ln>
                <a:solidFill>
                  <a:prstClr val="white"/>
                </a:solidFill>
              </a:rPr>
              <a:t>▶</a:t>
            </a:r>
          </a:p>
        </p:txBody>
      </p:sp>
      <p:sp>
        <p:nvSpPr>
          <p:cNvPr id="30" name="타원 29"/>
          <p:cNvSpPr/>
          <p:nvPr/>
        </p:nvSpPr>
        <p:spPr>
          <a:xfrm>
            <a:off x="9005326" y="6325406"/>
            <a:ext cx="504000" cy="504000"/>
          </a:xfrm>
          <a:prstGeom prst="ellipse">
            <a:avLst/>
          </a:prstGeom>
          <a:solidFill>
            <a:schemeClr val="bg1"/>
          </a:solidFill>
          <a:ln>
            <a:noFill/>
          </a:ln>
          <a:scene3d>
            <a:camera prst="perspectiveRelaxedModerately">
              <a:rot lat="17990626" lon="0" rev="0"/>
            </a:camera>
            <a:lightRig rig="twoPt" dir="t"/>
          </a:scene3d>
          <a:sp3d>
            <a:bevelT w="19050" h="317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9066619" y="6329669"/>
            <a:ext cx="381415" cy="381415"/>
          </a:xfrm>
          <a:prstGeom prst="ellipse">
            <a:avLst/>
          </a:prstGeom>
          <a:solidFill>
            <a:srgbClr val="00B0F0"/>
          </a:solidFill>
          <a:ln>
            <a:noFill/>
          </a:ln>
          <a:scene3d>
            <a:camera prst="perspectiveRelaxedModerately">
              <a:rot lat="17990626" lon="0" rev="0"/>
            </a:camera>
            <a:lightRig rig="twoPt" dir="t"/>
          </a:scene3d>
          <a:sp3d>
            <a:bevelT w="1905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prstClr val="white"/>
                </a:solidFill>
              </a:rPr>
              <a:t>◀</a:t>
            </a:r>
          </a:p>
        </p:txBody>
      </p:sp>
      <p:sp>
        <p:nvSpPr>
          <p:cNvPr id="32" name="타원 31"/>
          <p:cNvSpPr/>
          <p:nvPr/>
        </p:nvSpPr>
        <p:spPr>
          <a:xfrm>
            <a:off x="8057574" y="6288451"/>
            <a:ext cx="557748" cy="557748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scene3d>
            <a:camera prst="perspectiveRelaxedModerately">
              <a:rot lat="17990626" lon="0" rev="0"/>
            </a:camera>
            <a:lightRig rig="twoPt" dir="t"/>
          </a:scene3d>
          <a:sp3d>
            <a:bevelT w="1905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3" name="모서리가 둥근 직사각형 32"/>
          <p:cNvSpPr/>
          <p:nvPr/>
        </p:nvSpPr>
        <p:spPr>
          <a:xfrm>
            <a:off x="8272561" y="5905847"/>
            <a:ext cx="127775" cy="646773"/>
          </a:xfrm>
          <a:prstGeom prst="roundRect">
            <a:avLst>
              <a:gd name="adj" fmla="val 22667"/>
            </a:avLst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9647329" y="6325406"/>
            <a:ext cx="504000" cy="504000"/>
          </a:xfrm>
          <a:prstGeom prst="ellipse">
            <a:avLst/>
          </a:prstGeom>
          <a:solidFill>
            <a:schemeClr val="bg1"/>
          </a:solidFill>
          <a:ln>
            <a:noFill/>
          </a:ln>
          <a:scene3d>
            <a:camera prst="perspectiveRelaxedModerately">
              <a:rot lat="17990626" lon="0" rev="0"/>
            </a:camera>
            <a:lightRig rig="twoPt" dir="t"/>
          </a:scene3d>
          <a:sp3d>
            <a:bevelT w="19050" h="317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9" name="타원 38"/>
          <p:cNvSpPr/>
          <p:nvPr/>
        </p:nvSpPr>
        <p:spPr>
          <a:xfrm>
            <a:off x="9708622" y="6329669"/>
            <a:ext cx="381415" cy="381415"/>
          </a:xfrm>
          <a:prstGeom prst="ellipse">
            <a:avLst/>
          </a:prstGeom>
          <a:solidFill>
            <a:srgbClr val="FFC000"/>
          </a:solidFill>
          <a:ln>
            <a:noFill/>
          </a:ln>
          <a:scene3d>
            <a:camera prst="perspectiveRelaxedModerately">
              <a:rot lat="17990626" lon="0" rev="0"/>
            </a:camera>
            <a:lightRig rig="twoPt" dir="t"/>
          </a:scene3d>
          <a:sp3d>
            <a:bevelT w="1905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n w="3175">
                  <a:solidFill>
                    <a:srgbClr val="FFC000">
                      <a:lumMod val="75000"/>
                    </a:srgbClr>
                  </a:solidFill>
                </a:ln>
                <a:solidFill>
                  <a:prstClr val="white"/>
                </a:solidFill>
              </a:rPr>
              <a:t>▶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5258EB-8CB6-4969-A3B5-7DDA8AC41E51}"/>
              </a:ext>
            </a:extLst>
          </p:cNvPr>
          <p:cNvSpPr txBox="1"/>
          <p:nvPr/>
        </p:nvSpPr>
        <p:spPr>
          <a:xfrm>
            <a:off x="1297843" y="1119415"/>
            <a:ext cx="43342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7. Terrain</a:t>
            </a:r>
            <a:r>
              <a:rPr lang="ko-KR" altLang="en-US" sz="1600" b="1" dirty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에 </a:t>
            </a:r>
            <a:r>
              <a:rPr lang="en-US" altLang="ko-KR" sz="1600" b="1" dirty="0" err="1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VertexMultiTexture</a:t>
            </a:r>
            <a:r>
              <a:rPr lang="ko-KR" altLang="en-US" sz="1600" b="1" dirty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사용</a:t>
            </a:r>
            <a:endParaRPr lang="en-US" altLang="ko-KR" sz="2400" dirty="0"/>
          </a:p>
        </p:txBody>
      </p:sp>
      <p:grpSp>
        <p:nvGrpSpPr>
          <p:cNvPr id="4" name="그룹 3"/>
          <p:cNvGrpSpPr/>
          <p:nvPr/>
        </p:nvGrpSpPr>
        <p:grpSpPr>
          <a:xfrm>
            <a:off x="2150188" y="5796045"/>
            <a:ext cx="464458" cy="768376"/>
            <a:chOff x="2150188" y="5796045"/>
            <a:chExt cx="464458" cy="768376"/>
          </a:xfrm>
        </p:grpSpPr>
        <p:sp>
          <p:nvSpPr>
            <p:cNvPr id="20" name="모서리가 둥근 직사각형 19"/>
            <p:cNvSpPr/>
            <p:nvPr/>
          </p:nvSpPr>
          <p:spPr>
            <a:xfrm>
              <a:off x="2318530" y="5917648"/>
              <a:ext cx="127775" cy="646773"/>
            </a:xfrm>
            <a:prstGeom prst="roundRect">
              <a:avLst>
                <a:gd name="adj" fmla="val 22667"/>
              </a:avLst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1" name="그룹 20"/>
            <p:cNvGrpSpPr/>
            <p:nvPr/>
          </p:nvGrpSpPr>
          <p:grpSpPr>
            <a:xfrm>
              <a:off x="2150188" y="5796045"/>
              <a:ext cx="464458" cy="464458"/>
              <a:chOff x="2264229" y="5109029"/>
              <a:chExt cx="464458" cy="464458"/>
            </a:xfrm>
          </p:grpSpPr>
          <p:sp>
            <p:nvSpPr>
              <p:cNvPr id="18" name="자유형 17"/>
              <p:cNvSpPr/>
              <p:nvPr/>
            </p:nvSpPr>
            <p:spPr>
              <a:xfrm>
                <a:off x="2264229" y="5109029"/>
                <a:ext cx="389967" cy="407781"/>
              </a:xfrm>
              <a:custGeom>
                <a:avLst/>
                <a:gdLst>
                  <a:gd name="connsiteX0" fmla="*/ 232229 w 389967"/>
                  <a:gd name="connsiteY0" fmla="*/ 0 h 407781"/>
                  <a:gd name="connsiteX1" fmla="*/ 322623 w 389967"/>
                  <a:gd name="connsiteY1" fmla="*/ 18250 h 407781"/>
                  <a:gd name="connsiteX2" fmla="*/ 331726 w 389967"/>
                  <a:gd name="connsiteY2" fmla="*/ 23191 h 407781"/>
                  <a:gd name="connsiteX3" fmla="*/ 350306 w 389967"/>
                  <a:gd name="connsiteY3" fmla="*/ 45710 h 407781"/>
                  <a:gd name="connsiteX4" fmla="*/ 389967 w 389967"/>
                  <a:gd name="connsiteY4" fmla="*/ 175552 h 407781"/>
                  <a:gd name="connsiteX5" fmla="*/ 157738 w 389967"/>
                  <a:gd name="connsiteY5" fmla="*/ 407781 h 407781"/>
                  <a:gd name="connsiteX6" fmla="*/ 67344 w 389967"/>
                  <a:gd name="connsiteY6" fmla="*/ 389531 h 407781"/>
                  <a:gd name="connsiteX7" fmla="*/ 58241 w 389967"/>
                  <a:gd name="connsiteY7" fmla="*/ 384590 h 407781"/>
                  <a:gd name="connsiteX8" fmla="*/ 39661 w 389967"/>
                  <a:gd name="connsiteY8" fmla="*/ 362071 h 407781"/>
                  <a:gd name="connsiteX9" fmla="*/ 0 w 389967"/>
                  <a:gd name="connsiteY9" fmla="*/ 232229 h 407781"/>
                  <a:gd name="connsiteX10" fmla="*/ 232229 w 389967"/>
                  <a:gd name="connsiteY10" fmla="*/ 0 h 4077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89967" h="407781">
                    <a:moveTo>
                      <a:pt x="232229" y="0"/>
                    </a:moveTo>
                    <a:cubicBezTo>
                      <a:pt x="264293" y="0"/>
                      <a:pt x="294840" y="6498"/>
                      <a:pt x="322623" y="18250"/>
                    </a:cubicBezTo>
                    <a:lnTo>
                      <a:pt x="331726" y="23191"/>
                    </a:lnTo>
                    <a:lnTo>
                      <a:pt x="350306" y="45710"/>
                    </a:lnTo>
                    <a:cubicBezTo>
                      <a:pt x="375346" y="82775"/>
                      <a:pt x="389967" y="127456"/>
                      <a:pt x="389967" y="175552"/>
                    </a:cubicBezTo>
                    <a:cubicBezTo>
                      <a:pt x="389967" y="303809"/>
                      <a:pt x="285995" y="407781"/>
                      <a:pt x="157738" y="407781"/>
                    </a:cubicBezTo>
                    <a:cubicBezTo>
                      <a:pt x="125674" y="407781"/>
                      <a:pt x="95127" y="401283"/>
                      <a:pt x="67344" y="389531"/>
                    </a:cubicBezTo>
                    <a:lnTo>
                      <a:pt x="58241" y="384590"/>
                    </a:lnTo>
                    <a:lnTo>
                      <a:pt x="39661" y="362071"/>
                    </a:lnTo>
                    <a:cubicBezTo>
                      <a:pt x="14621" y="325007"/>
                      <a:pt x="0" y="280326"/>
                      <a:pt x="0" y="232229"/>
                    </a:cubicBezTo>
                    <a:cubicBezTo>
                      <a:pt x="0" y="103972"/>
                      <a:pt x="103972" y="0"/>
                      <a:pt x="232229" y="0"/>
                    </a:cubicBezTo>
                    <a:close/>
                  </a:path>
                </a:pathLst>
              </a:custGeom>
              <a:solidFill>
                <a:srgbClr val="FE3F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" name="자유형 15"/>
              <p:cNvSpPr/>
              <p:nvPr/>
            </p:nvSpPr>
            <p:spPr>
              <a:xfrm>
                <a:off x="2322470" y="5132220"/>
                <a:ext cx="406217" cy="441267"/>
              </a:xfrm>
              <a:custGeom>
                <a:avLst/>
                <a:gdLst>
                  <a:gd name="connsiteX0" fmla="*/ 273485 w 406217"/>
                  <a:gd name="connsiteY0" fmla="*/ 0 h 441267"/>
                  <a:gd name="connsiteX1" fmla="*/ 303830 w 406217"/>
                  <a:gd name="connsiteY1" fmla="*/ 16470 h 441267"/>
                  <a:gd name="connsiteX2" fmla="*/ 406217 w 406217"/>
                  <a:gd name="connsiteY2" fmla="*/ 209038 h 441267"/>
                  <a:gd name="connsiteX3" fmla="*/ 173988 w 406217"/>
                  <a:gd name="connsiteY3" fmla="*/ 441267 h 441267"/>
                  <a:gd name="connsiteX4" fmla="*/ 9777 w 406217"/>
                  <a:gd name="connsiteY4" fmla="*/ 373249 h 441267"/>
                  <a:gd name="connsiteX5" fmla="*/ 0 w 406217"/>
                  <a:gd name="connsiteY5" fmla="*/ 361399 h 441267"/>
                  <a:gd name="connsiteX6" fmla="*/ 9103 w 406217"/>
                  <a:gd name="connsiteY6" fmla="*/ 366340 h 441267"/>
                  <a:gd name="connsiteX7" fmla="*/ 99497 w 406217"/>
                  <a:gd name="connsiteY7" fmla="*/ 384590 h 441267"/>
                  <a:gd name="connsiteX8" fmla="*/ 331726 w 406217"/>
                  <a:gd name="connsiteY8" fmla="*/ 152361 h 441267"/>
                  <a:gd name="connsiteX9" fmla="*/ 292065 w 406217"/>
                  <a:gd name="connsiteY9" fmla="*/ 22519 h 441267"/>
                  <a:gd name="connsiteX10" fmla="*/ 273485 w 406217"/>
                  <a:gd name="connsiteY10" fmla="*/ 0 h 4412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06217" h="441267">
                    <a:moveTo>
                      <a:pt x="273485" y="0"/>
                    </a:moveTo>
                    <a:lnTo>
                      <a:pt x="303830" y="16470"/>
                    </a:lnTo>
                    <a:cubicBezTo>
                      <a:pt x="365603" y="58203"/>
                      <a:pt x="406217" y="128878"/>
                      <a:pt x="406217" y="209038"/>
                    </a:cubicBezTo>
                    <a:cubicBezTo>
                      <a:pt x="406217" y="337295"/>
                      <a:pt x="302245" y="441267"/>
                      <a:pt x="173988" y="441267"/>
                    </a:cubicBezTo>
                    <a:cubicBezTo>
                      <a:pt x="109860" y="441267"/>
                      <a:pt x="51802" y="415274"/>
                      <a:pt x="9777" y="373249"/>
                    </a:cubicBezTo>
                    <a:lnTo>
                      <a:pt x="0" y="361399"/>
                    </a:lnTo>
                    <a:lnTo>
                      <a:pt x="9103" y="366340"/>
                    </a:lnTo>
                    <a:cubicBezTo>
                      <a:pt x="36886" y="378092"/>
                      <a:pt x="67433" y="384590"/>
                      <a:pt x="99497" y="384590"/>
                    </a:cubicBezTo>
                    <a:cubicBezTo>
                      <a:pt x="227754" y="384590"/>
                      <a:pt x="331726" y="280618"/>
                      <a:pt x="331726" y="152361"/>
                    </a:cubicBezTo>
                    <a:cubicBezTo>
                      <a:pt x="331726" y="104265"/>
                      <a:pt x="317105" y="59584"/>
                      <a:pt x="292065" y="22519"/>
                    </a:cubicBezTo>
                    <a:lnTo>
                      <a:pt x="273485" y="0"/>
                    </a:lnTo>
                    <a:close/>
                  </a:path>
                </a:pathLst>
              </a:custGeom>
              <a:solidFill>
                <a:srgbClr val="B4192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" name="타원 18"/>
              <p:cNvSpPr/>
              <p:nvPr/>
            </p:nvSpPr>
            <p:spPr>
              <a:xfrm>
                <a:off x="2367705" y="5187183"/>
                <a:ext cx="111970" cy="111970"/>
              </a:xfrm>
              <a:prstGeom prst="ellipse">
                <a:avLst/>
              </a:prstGeom>
              <a:solidFill>
                <a:schemeClr val="bg1">
                  <a:alpha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34" name="그룹 33"/>
          <p:cNvGrpSpPr/>
          <p:nvPr/>
        </p:nvGrpSpPr>
        <p:grpSpPr>
          <a:xfrm>
            <a:off x="8104219" y="5784244"/>
            <a:ext cx="464458" cy="464458"/>
            <a:chOff x="2264229" y="5109029"/>
            <a:chExt cx="464458" cy="464458"/>
          </a:xfrm>
        </p:grpSpPr>
        <p:sp>
          <p:nvSpPr>
            <p:cNvPr id="35" name="자유형 34"/>
            <p:cNvSpPr/>
            <p:nvPr/>
          </p:nvSpPr>
          <p:spPr>
            <a:xfrm>
              <a:off x="2264229" y="5109029"/>
              <a:ext cx="389967" cy="407781"/>
            </a:xfrm>
            <a:custGeom>
              <a:avLst/>
              <a:gdLst>
                <a:gd name="connsiteX0" fmla="*/ 232229 w 389967"/>
                <a:gd name="connsiteY0" fmla="*/ 0 h 407781"/>
                <a:gd name="connsiteX1" fmla="*/ 322623 w 389967"/>
                <a:gd name="connsiteY1" fmla="*/ 18250 h 407781"/>
                <a:gd name="connsiteX2" fmla="*/ 331726 w 389967"/>
                <a:gd name="connsiteY2" fmla="*/ 23191 h 407781"/>
                <a:gd name="connsiteX3" fmla="*/ 350306 w 389967"/>
                <a:gd name="connsiteY3" fmla="*/ 45710 h 407781"/>
                <a:gd name="connsiteX4" fmla="*/ 389967 w 389967"/>
                <a:gd name="connsiteY4" fmla="*/ 175552 h 407781"/>
                <a:gd name="connsiteX5" fmla="*/ 157738 w 389967"/>
                <a:gd name="connsiteY5" fmla="*/ 407781 h 407781"/>
                <a:gd name="connsiteX6" fmla="*/ 67344 w 389967"/>
                <a:gd name="connsiteY6" fmla="*/ 389531 h 407781"/>
                <a:gd name="connsiteX7" fmla="*/ 58241 w 389967"/>
                <a:gd name="connsiteY7" fmla="*/ 384590 h 407781"/>
                <a:gd name="connsiteX8" fmla="*/ 39661 w 389967"/>
                <a:gd name="connsiteY8" fmla="*/ 362071 h 407781"/>
                <a:gd name="connsiteX9" fmla="*/ 0 w 389967"/>
                <a:gd name="connsiteY9" fmla="*/ 232229 h 407781"/>
                <a:gd name="connsiteX10" fmla="*/ 232229 w 389967"/>
                <a:gd name="connsiteY10" fmla="*/ 0 h 407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9967" h="407781">
                  <a:moveTo>
                    <a:pt x="232229" y="0"/>
                  </a:moveTo>
                  <a:cubicBezTo>
                    <a:pt x="264293" y="0"/>
                    <a:pt x="294840" y="6498"/>
                    <a:pt x="322623" y="18250"/>
                  </a:cubicBezTo>
                  <a:lnTo>
                    <a:pt x="331726" y="23191"/>
                  </a:lnTo>
                  <a:lnTo>
                    <a:pt x="350306" y="45710"/>
                  </a:lnTo>
                  <a:cubicBezTo>
                    <a:pt x="375346" y="82775"/>
                    <a:pt x="389967" y="127456"/>
                    <a:pt x="389967" y="175552"/>
                  </a:cubicBezTo>
                  <a:cubicBezTo>
                    <a:pt x="389967" y="303809"/>
                    <a:pt x="285995" y="407781"/>
                    <a:pt x="157738" y="407781"/>
                  </a:cubicBezTo>
                  <a:cubicBezTo>
                    <a:pt x="125674" y="407781"/>
                    <a:pt x="95127" y="401283"/>
                    <a:pt x="67344" y="389531"/>
                  </a:cubicBezTo>
                  <a:lnTo>
                    <a:pt x="58241" y="384590"/>
                  </a:lnTo>
                  <a:lnTo>
                    <a:pt x="39661" y="362071"/>
                  </a:lnTo>
                  <a:cubicBezTo>
                    <a:pt x="14621" y="325007"/>
                    <a:pt x="0" y="280326"/>
                    <a:pt x="0" y="232229"/>
                  </a:cubicBezTo>
                  <a:cubicBezTo>
                    <a:pt x="0" y="103972"/>
                    <a:pt x="103972" y="0"/>
                    <a:pt x="232229" y="0"/>
                  </a:cubicBezTo>
                  <a:close/>
                </a:path>
              </a:pathLst>
            </a:custGeom>
            <a:solidFill>
              <a:srgbClr val="FE3F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6" name="자유형 35"/>
            <p:cNvSpPr/>
            <p:nvPr/>
          </p:nvSpPr>
          <p:spPr>
            <a:xfrm>
              <a:off x="2322470" y="5132220"/>
              <a:ext cx="406217" cy="441267"/>
            </a:xfrm>
            <a:custGeom>
              <a:avLst/>
              <a:gdLst>
                <a:gd name="connsiteX0" fmla="*/ 273485 w 406217"/>
                <a:gd name="connsiteY0" fmla="*/ 0 h 441267"/>
                <a:gd name="connsiteX1" fmla="*/ 303830 w 406217"/>
                <a:gd name="connsiteY1" fmla="*/ 16470 h 441267"/>
                <a:gd name="connsiteX2" fmla="*/ 406217 w 406217"/>
                <a:gd name="connsiteY2" fmla="*/ 209038 h 441267"/>
                <a:gd name="connsiteX3" fmla="*/ 173988 w 406217"/>
                <a:gd name="connsiteY3" fmla="*/ 441267 h 441267"/>
                <a:gd name="connsiteX4" fmla="*/ 9777 w 406217"/>
                <a:gd name="connsiteY4" fmla="*/ 373249 h 441267"/>
                <a:gd name="connsiteX5" fmla="*/ 0 w 406217"/>
                <a:gd name="connsiteY5" fmla="*/ 361399 h 441267"/>
                <a:gd name="connsiteX6" fmla="*/ 9103 w 406217"/>
                <a:gd name="connsiteY6" fmla="*/ 366340 h 441267"/>
                <a:gd name="connsiteX7" fmla="*/ 99497 w 406217"/>
                <a:gd name="connsiteY7" fmla="*/ 384590 h 441267"/>
                <a:gd name="connsiteX8" fmla="*/ 331726 w 406217"/>
                <a:gd name="connsiteY8" fmla="*/ 152361 h 441267"/>
                <a:gd name="connsiteX9" fmla="*/ 292065 w 406217"/>
                <a:gd name="connsiteY9" fmla="*/ 22519 h 441267"/>
                <a:gd name="connsiteX10" fmla="*/ 273485 w 406217"/>
                <a:gd name="connsiteY10" fmla="*/ 0 h 441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06217" h="441267">
                  <a:moveTo>
                    <a:pt x="273485" y="0"/>
                  </a:moveTo>
                  <a:lnTo>
                    <a:pt x="303830" y="16470"/>
                  </a:lnTo>
                  <a:cubicBezTo>
                    <a:pt x="365603" y="58203"/>
                    <a:pt x="406217" y="128878"/>
                    <a:pt x="406217" y="209038"/>
                  </a:cubicBezTo>
                  <a:cubicBezTo>
                    <a:pt x="406217" y="337295"/>
                    <a:pt x="302245" y="441267"/>
                    <a:pt x="173988" y="441267"/>
                  </a:cubicBezTo>
                  <a:cubicBezTo>
                    <a:pt x="109860" y="441267"/>
                    <a:pt x="51802" y="415274"/>
                    <a:pt x="9777" y="373249"/>
                  </a:cubicBezTo>
                  <a:lnTo>
                    <a:pt x="0" y="361399"/>
                  </a:lnTo>
                  <a:lnTo>
                    <a:pt x="9103" y="366340"/>
                  </a:lnTo>
                  <a:cubicBezTo>
                    <a:pt x="36886" y="378092"/>
                    <a:pt x="67433" y="384590"/>
                    <a:pt x="99497" y="384590"/>
                  </a:cubicBezTo>
                  <a:cubicBezTo>
                    <a:pt x="227754" y="384590"/>
                    <a:pt x="331726" y="280618"/>
                    <a:pt x="331726" y="152361"/>
                  </a:cubicBezTo>
                  <a:cubicBezTo>
                    <a:pt x="331726" y="104265"/>
                    <a:pt x="317105" y="59584"/>
                    <a:pt x="292065" y="22519"/>
                  </a:cubicBezTo>
                  <a:lnTo>
                    <a:pt x="273485" y="0"/>
                  </a:lnTo>
                  <a:close/>
                </a:path>
              </a:pathLst>
            </a:custGeom>
            <a:solidFill>
              <a:srgbClr val="B419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7" name="타원 36"/>
            <p:cNvSpPr/>
            <p:nvPr/>
          </p:nvSpPr>
          <p:spPr>
            <a:xfrm>
              <a:off x="2367705" y="5187183"/>
              <a:ext cx="111970" cy="111970"/>
            </a:xfrm>
            <a:prstGeom prst="ellipse">
              <a:avLst/>
            </a:prstGeom>
            <a:solidFill>
              <a:schemeClr val="bg1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FCB81445-877A-480D-A8FD-783E97DEEB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809" y="1766617"/>
            <a:ext cx="6852873" cy="3854741"/>
          </a:xfrm>
          <a:prstGeom prst="rect">
            <a:avLst/>
          </a:prstGeom>
        </p:spPr>
      </p:pic>
      <p:sp>
        <p:nvSpPr>
          <p:cNvPr id="17" name="타원 16">
            <a:extLst>
              <a:ext uri="{FF2B5EF4-FFF2-40B4-BE49-F238E27FC236}">
                <a16:creationId xmlns:a16="http://schemas.microsoft.com/office/drawing/2014/main" id="{2CA57766-E2D7-4EBD-85BB-4047A53FC892}"/>
              </a:ext>
            </a:extLst>
          </p:cNvPr>
          <p:cNvSpPr/>
          <p:nvPr/>
        </p:nvSpPr>
        <p:spPr>
          <a:xfrm>
            <a:off x="4026716" y="2863609"/>
            <a:ext cx="1904301" cy="152679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E343F4FD-D7F9-4221-820D-1E434DA9C260}"/>
              </a:ext>
            </a:extLst>
          </p:cNvPr>
          <p:cNvSpPr/>
          <p:nvPr/>
        </p:nvSpPr>
        <p:spPr>
          <a:xfrm>
            <a:off x="6688176" y="2818701"/>
            <a:ext cx="1904301" cy="152679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73630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4A7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6464299"/>
            <a:ext cx="12192000" cy="359125"/>
          </a:xfrm>
          <a:prstGeom prst="rect">
            <a:avLst/>
          </a:prstGeom>
          <a:solidFill>
            <a:srgbClr val="4041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사다리꼴 11"/>
          <p:cNvSpPr/>
          <p:nvPr/>
        </p:nvSpPr>
        <p:spPr>
          <a:xfrm rot="5400000" flipH="1">
            <a:off x="-1928653" y="1967803"/>
            <a:ext cx="6452993" cy="2540000"/>
          </a:xfrm>
          <a:prstGeom prst="trapezoid">
            <a:avLst>
              <a:gd name="adj" fmla="val 52000"/>
            </a:avLst>
          </a:prstGeom>
          <a:solidFill>
            <a:srgbClr val="4041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다리꼴 10"/>
          <p:cNvSpPr/>
          <p:nvPr/>
        </p:nvSpPr>
        <p:spPr>
          <a:xfrm rot="16200000">
            <a:off x="7695503" y="1967803"/>
            <a:ext cx="6452993" cy="2540000"/>
          </a:xfrm>
          <a:prstGeom prst="trapezoid">
            <a:avLst>
              <a:gd name="adj" fmla="val 52000"/>
            </a:avLst>
          </a:prstGeom>
          <a:solidFill>
            <a:srgbClr val="4041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615685" y="305380"/>
            <a:ext cx="10960630" cy="5996033"/>
          </a:xfrm>
          <a:prstGeom prst="roundRect">
            <a:avLst>
              <a:gd name="adj" fmla="val 8346"/>
            </a:avLst>
          </a:prstGeom>
          <a:solidFill>
            <a:srgbClr val="3827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3200" b="1" dirty="0">
                <a:solidFill>
                  <a:srgbClr val="FFC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프로그램 실행 스크린샷</a:t>
            </a:r>
            <a:endParaRPr lang="en-US" altLang="ko-KR" sz="3200" b="1" dirty="0">
              <a:solidFill>
                <a:prstClr val="white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3051295" y="6337207"/>
            <a:ext cx="504000" cy="504000"/>
          </a:xfrm>
          <a:prstGeom prst="ellipse">
            <a:avLst/>
          </a:prstGeom>
          <a:solidFill>
            <a:schemeClr val="bg1"/>
          </a:solidFill>
          <a:ln>
            <a:noFill/>
          </a:ln>
          <a:scene3d>
            <a:camera prst="perspectiveRelaxedModerately">
              <a:rot lat="17990626" lon="0" rev="0"/>
            </a:camera>
            <a:lightRig rig="twoPt" dir="t"/>
          </a:scene3d>
          <a:sp3d>
            <a:bevelT w="19050" h="317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3112588" y="6341470"/>
            <a:ext cx="381415" cy="381415"/>
          </a:xfrm>
          <a:prstGeom prst="ellipse">
            <a:avLst/>
          </a:prstGeom>
          <a:solidFill>
            <a:srgbClr val="00B0F0"/>
          </a:solidFill>
          <a:ln>
            <a:noFill/>
          </a:ln>
          <a:scene3d>
            <a:camera prst="perspectiveRelaxedModerately">
              <a:rot lat="17990626" lon="0" rev="0"/>
            </a:camera>
            <a:lightRig rig="twoPt" dir="t"/>
          </a:scene3d>
          <a:sp3d>
            <a:bevelT w="1905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prstClr val="white"/>
                </a:solidFill>
              </a:rPr>
              <a:t>◀</a:t>
            </a:r>
          </a:p>
        </p:txBody>
      </p:sp>
      <p:sp>
        <p:nvSpPr>
          <p:cNvPr id="25" name="타원 24"/>
          <p:cNvSpPr/>
          <p:nvPr/>
        </p:nvSpPr>
        <p:spPr>
          <a:xfrm>
            <a:off x="2103543" y="6300252"/>
            <a:ext cx="557748" cy="557748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scene3d>
            <a:camera prst="perspectiveRelaxedModerately">
              <a:rot lat="17990626" lon="0" rev="0"/>
            </a:camera>
            <a:lightRig rig="twoPt" dir="t"/>
          </a:scene3d>
          <a:sp3d>
            <a:bevelT w="1905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3693298" y="6337207"/>
            <a:ext cx="504000" cy="504000"/>
          </a:xfrm>
          <a:prstGeom prst="ellipse">
            <a:avLst/>
          </a:prstGeom>
          <a:solidFill>
            <a:schemeClr val="bg1"/>
          </a:solidFill>
          <a:ln>
            <a:noFill/>
          </a:ln>
          <a:scene3d>
            <a:camera prst="perspectiveRelaxedModerately">
              <a:rot lat="17990626" lon="0" rev="0"/>
            </a:camera>
            <a:lightRig rig="twoPt" dir="t"/>
          </a:scene3d>
          <a:sp3d>
            <a:bevelT w="19050" h="317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3754591" y="6341470"/>
            <a:ext cx="381415" cy="381415"/>
          </a:xfrm>
          <a:prstGeom prst="ellipse">
            <a:avLst/>
          </a:prstGeom>
          <a:solidFill>
            <a:srgbClr val="FFC000"/>
          </a:solidFill>
          <a:ln>
            <a:noFill/>
          </a:ln>
          <a:scene3d>
            <a:camera prst="perspectiveRelaxedModerately">
              <a:rot lat="17990626" lon="0" rev="0"/>
            </a:camera>
            <a:lightRig rig="twoPt" dir="t"/>
          </a:scene3d>
          <a:sp3d>
            <a:bevelT w="1905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ln w="3175">
                  <a:solidFill>
                    <a:srgbClr val="FFC000">
                      <a:lumMod val="75000"/>
                    </a:srgbClr>
                  </a:solidFill>
                </a:ln>
                <a:solidFill>
                  <a:prstClr val="white"/>
                </a:solidFill>
              </a:rPr>
              <a:t>▶</a:t>
            </a:r>
          </a:p>
        </p:txBody>
      </p:sp>
      <p:sp>
        <p:nvSpPr>
          <p:cNvPr id="30" name="타원 29"/>
          <p:cNvSpPr/>
          <p:nvPr/>
        </p:nvSpPr>
        <p:spPr>
          <a:xfrm>
            <a:off x="9005326" y="6325406"/>
            <a:ext cx="504000" cy="504000"/>
          </a:xfrm>
          <a:prstGeom prst="ellipse">
            <a:avLst/>
          </a:prstGeom>
          <a:solidFill>
            <a:schemeClr val="bg1"/>
          </a:solidFill>
          <a:ln>
            <a:noFill/>
          </a:ln>
          <a:scene3d>
            <a:camera prst="perspectiveRelaxedModerately">
              <a:rot lat="17990626" lon="0" rev="0"/>
            </a:camera>
            <a:lightRig rig="twoPt" dir="t"/>
          </a:scene3d>
          <a:sp3d>
            <a:bevelT w="19050" h="317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9066619" y="6329669"/>
            <a:ext cx="381415" cy="381415"/>
          </a:xfrm>
          <a:prstGeom prst="ellipse">
            <a:avLst/>
          </a:prstGeom>
          <a:solidFill>
            <a:srgbClr val="00B0F0"/>
          </a:solidFill>
          <a:ln>
            <a:noFill/>
          </a:ln>
          <a:scene3d>
            <a:camera prst="perspectiveRelaxedModerately">
              <a:rot lat="17990626" lon="0" rev="0"/>
            </a:camera>
            <a:lightRig rig="twoPt" dir="t"/>
          </a:scene3d>
          <a:sp3d>
            <a:bevelT w="1905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prstClr val="white"/>
                </a:solidFill>
              </a:rPr>
              <a:t>◀</a:t>
            </a:r>
          </a:p>
        </p:txBody>
      </p:sp>
      <p:sp>
        <p:nvSpPr>
          <p:cNvPr id="32" name="타원 31"/>
          <p:cNvSpPr/>
          <p:nvPr/>
        </p:nvSpPr>
        <p:spPr>
          <a:xfrm>
            <a:off x="8057574" y="6288451"/>
            <a:ext cx="557748" cy="557748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scene3d>
            <a:camera prst="perspectiveRelaxedModerately">
              <a:rot lat="17990626" lon="0" rev="0"/>
            </a:camera>
            <a:lightRig rig="twoPt" dir="t"/>
          </a:scene3d>
          <a:sp3d>
            <a:bevelT w="1905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3" name="모서리가 둥근 직사각형 32"/>
          <p:cNvSpPr/>
          <p:nvPr/>
        </p:nvSpPr>
        <p:spPr>
          <a:xfrm>
            <a:off x="8272561" y="5905847"/>
            <a:ext cx="127775" cy="646773"/>
          </a:xfrm>
          <a:prstGeom prst="roundRect">
            <a:avLst>
              <a:gd name="adj" fmla="val 22667"/>
            </a:avLst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9647329" y="6325406"/>
            <a:ext cx="504000" cy="504000"/>
          </a:xfrm>
          <a:prstGeom prst="ellipse">
            <a:avLst/>
          </a:prstGeom>
          <a:solidFill>
            <a:schemeClr val="bg1"/>
          </a:solidFill>
          <a:ln>
            <a:noFill/>
          </a:ln>
          <a:scene3d>
            <a:camera prst="perspectiveRelaxedModerately">
              <a:rot lat="17990626" lon="0" rev="0"/>
            </a:camera>
            <a:lightRig rig="twoPt" dir="t"/>
          </a:scene3d>
          <a:sp3d>
            <a:bevelT w="19050" h="317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9" name="타원 38"/>
          <p:cNvSpPr/>
          <p:nvPr/>
        </p:nvSpPr>
        <p:spPr>
          <a:xfrm>
            <a:off x="9708622" y="6329669"/>
            <a:ext cx="381415" cy="381415"/>
          </a:xfrm>
          <a:prstGeom prst="ellipse">
            <a:avLst/>
          </a:prstGeom>
          <a:solidFill>
            <a:srgbClr val="FFC000"/>
          </a:solidFill>
          <a:ln>
            <a:noFill/>
          </a:ln>
          <a:scene3d>
            <a:camera prst="perspectiveRelaxedModerately">
              <a:rot lat="17990626" lon="0" rev="0"/>
            </a:camera>
            <a:lightRig rig="twoPt" dir="t"/>
          </a:scene3d>
          <a:sp3d>
            <a:bevelT w="1905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n w="3175">
                  <a:solidFill>
                    <a:srgbClr val="FFC000">
                      <a:lumMod val="75000"/>
                    </a:srgbClr>
                  </a:solidFill>
                </a:ln>
                <a:solidFill>
                  <a:prstClr val="white"/>
                </a:solidFill>
              </a:rPr>
              <a:t>▶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5258EB-8CB6-4969-A3B5-7DDA8AC41E51}"/>
              </a:ext>
            </a:extLst>
          </p:cNvPr>
          <p:cNvSpPr txBox="1"/>
          <p:nvPr/>
        </p:nvSpPr>
        <p:spPr>
          <a:xfrm>
            <a:off x="1297843" y="1119415"/>
            <a:ext cx="43342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8. </a:t>
            </a:r>
            <a:r>
              <a:rPr lang="ko-KR" altLang="en-US" sz="1600" b="1" dirty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던전</a:t>
            </a:r>
            <a:endParaRPr lang="en-US" altLang="ko-KR" sz="2400" dirty="0"/>
          </a:p>
        </p:txBody>
      </p:sp>
      <p:grpSp>
        <p:nvGrpSpPr>
          <p:cNvPr id="4" name="그룹 3"/>
          <p:cNvGrpSpPr/>
          <p:nvPr/>
        </p:nvGrpSpPr>
        <p:grpSpPr>
          <a:xfrm>
            <a:off x="2150188" y="5796045"/>
            <a:ext cx="464458" cy="768376"/>
            <a:chOff x="2150188" y="5796045"/>
            <a:chExt cx="464458" cy="768376"/>
          </a:xfrm>
        </p:grpSpPr>
        <p:sp>
          <p:nvSpPr>
            <p:cNvPr id="20" name="모서리가 둥근 직사각형 19"/>
            <p:cNvSpPr/>
            <p:nvPr/>
          </p:nvSpPr>
          <p:spPr>
            <a:xfrm>
              <a:off x="2318530" y="5917648"/>
              <a:ext cx="127775" cy="646773"/>
            </a:xfrm>
            <a:prstGeom prst="roundRect">
              <a:avLst>
                <a:gd name="adj" fmla="val 22667"/>
              </a:avLst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1" name="그룹 20"/>
            <p:cNvGrpSpPr/>
            <p:nvPr/>
          </p:nvGrpSpPr>
          <p:grpSpPr>
            <a:xfrm>
              <a:off x="2150188" y="5796045"/>
              <a:ext cx="464458" cy="464458"/>
              <a:chOff x="2264229" y="5109029"/>
              <a:chExt cx="464458" cy="464458"/>
            </a:xfrm>
          </p:grpSpPr>
          <p:sp>
            <p:nvSpPr>
              <p:cNvPr id="18" name="자유형 17"/>
              <p:cNvSpPr/>
              <p:nvPr/>
            </p:nvSpPr>
            <p:spPr>
              <a:xfrm>
                <a:off x="2264229" y="5109029"/>
                <a:ext cx="389967" cy="407781"/>
              </a:xfrm>
              <a:custGeom>
                <a:avLst/>
                <a:gdLst>
                  <a:gd name="connsiteX0" fmla="*/ 232229 w 389967"/>
                  <a:gd name="connsiteY0" fmla="*/ 0 h 407781"/>
                  <a:gd name="connsiteX1" fmla="*/ 322623 w 389967"/>
                  <a:gd name="connsiteY1" fmla="*/ 18250 h 407781"/>
                  <a:gd name="connsiteX2" fmla="*/ 331726 w 389967"/>
                  <a:gd name="connsiteY2" fmla="*/ 23191 h 407781"/>
                  <a:gd name="connsiteX3" fmla="*/ 350306 w 389967"/>
                  <a:gd name="connsiteY3" fmla="*/ 45710 h 407781"/>
                  <a:gd name="connsiteX4" fmla="*/ 389967 w 389967"/>
                  <a:gd name="connsiteY4" fmla="*/ 175552 h 407781"/>
                  <a:gd name="connsiteX5" fmla="*/ 157738 w 389967"/>
                  <a:gd name="connsiteY5" fmla="*/ 407781 h 407781"/>
                  <a:gd name="connsiteX6" fmla="*/ 67344 w 389967"/>
                  <a:gd name="connsiteY6" fmla="*/ 389531 h 407781"/>
                  <a:gd name="connsiteX7" fmla="*/ 58241 w 389967"/>
                  <a:gd name="connsiteY7" fmla="*/ 384590 h 407781"/>
                  <a:gd name="connsiteX8" fmla="*/ 39661 w 389967"/>
                  <a:gd name="connsiteY8" fmla="*/ 362071 h 407781"/>
                  <a:gd name="connsiteX9" fmla="*/ 0 w 389967"/>
                  <a:gd name="connsiteY9" fmla="*/ 232229 h 407781"/>
                  <a:gd name="connsiteX10" fmla="*/ 232229 w 389967"/>
                  <a:gd name="connsiteY10" fmla="*/ 0 h 4077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89967" h="407781">
                    <a:moveTo>
                      <a:pt x="232229" y="0"/>
                    </a:moveTo>
                    <a:cubicBezTo>
                      <a:pt x="264293" y="0"/>
                      <a:pt x="294840" y="6498"/>
                      <a:pt x="322623" y="18250"/>
                    </a:cubicBezTo>
                    <a:lnTo>
                      <a:pt x="331726" y="23191"/>
                    </a:lnTo>
                    <a:lnTo>
                      <a:pt x="350306" y="45710"/>
                    </a:lnTo>
                    <a:cubicBezTo>
                      <a:pt x="375346" y="82775"/>
                      <a:pt x="389967" y="127456"/>
                      <a:pt x="389967" y="175552"/>
                    </a:cubicBezTo>
                    <a:cubicBezTo>
                      <a:pt x="389967" y="303809"/>
                      <a:pt x="285995" y="407781"/>
                      <a:pt x="157738" y="407781"/>
                    </a:cubicBezTo>
                    <a:cubicBezTo>
                      <a:pt x="125674" y="407781"/>
                      <a:pt x="95127" y="401283"/>
                      <a:pt x="67344" y="389531"/>
                    </a:cubicBezTo>
                    <a:lnTo>
                      <a:pt x="58241" y="384590"/>
                    </a:lnTo>
                    <a:lnTo>
                      <a:pt x="39661" y="362071"/>
                    </a:lnTo>
                    <a:cubicBezTo>
                      <a:pt x="14621" y="325007"/>
                      <a:pt x="0" y="280326"/>
                      <a:pt x="0" y="232229"/>
                    </a:cubicBezTo>
                    <a:cubicBezTo>
                      <a:pt x="0" y="103972"/>
                      <a:pt x="103972" y="0"/>
                      <a:pt x="232229" y="0"/>
                    </a:cubicBezTo>
                    <a:close/>
                  </a:path>
                </a:pathLst>
              </a:custGeom>
              <a:solidFill>
                <a:srgbClr val="FE3F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" name="자유형 15"/>
              <p:cNvSpPr/>
              <p:nvPr/>
            </p:nvSpPr>
            <p:spPr>
              <a:xfrm>
                <a:off x="2322470" y="5132220"/>
                <a:ext cx="406217" cy="441267"/>
              </a:xfrm>
              <a:custGeom>
                <a:avLst/>
                <a:gdLst>
                  <a:gd name="connsiteX0" fmla="*/ 273485 w 406217"/>
                  <a:gd name="connsiteY0" fmla="*/ 0 h 441267"/>
                  <a:gd name="connsiteX1" fmla="*/ 303830 w 406217"/>
                  <a:gd name="connsiteY1" fmla="*/ 16470 h 441267"/>
                  <a:gd name="connsiteX2" fmla="*/ 406217 w 406217"/>
                  <a:gd name="connsiteY2" fmla="*/ 209038 h 441267"/>
                  <a:gd name="connsiteX3" fmla="*/ 173988 w 406217"/>
                  <a:gd name="connsiteY3" fmla="*/ 441267 h 441267"/>
                  <a:gd name="connsiteX4" fmla="*/ 9777 w 406217"/>
                  <a:gd name="connsiteY4" fmla="*/ 373249 h 441267"/>
                  <a:gd name="connsiteX5" fmla="*/ 0 w 406217"/>
                  <a:gd name="connsiteY5" fmla="*/ 361399 h 441267"/>
                  <a:gd name="connsiteX6" fmla="*/ 9103 w 406217"/>
                  <a:gd name="connsiteY6" fmla="*/ 366340 h 441267"/>
                  <a:gd name="connsiteX7" fmla="*/ 99497 w 406217"/>
                  <a:gd name="connsiteY7" fmla="*/ 384590 h 441267"/>
                  <a:gd name="connsiteX8" fmla="*/ 331726 w 406217"/>
                  <a:gd name="connsiteY8" fmla="*/ 152361 h 441267"/>
                  <a:gd name="connsiteX9" fmla="*/ 292065 w 406217"/>
                  <a:gd name="connsiteY9" fmla="*/ 22519 h 441267"/>
                  <a:gd name="connsiteX10" fmla="*/ 273485 w 406217"/>
                  <a:gd name="connsiteY10" fmla="*/ 0 h 4412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06217" h="441267">
                    <a:moveTo>
                      <a:pt x="273485" y="0"/>
                    </a:moveTo>
                    <a:lnTo>
                      <a:pt x="303830" y="16470"/>
                    </a:lnTo>
                    <a:cubicBezTo>
                      <a:pt x="365603" y="58203"/>
                      <a:pt x="406217" y="128878"/>
                      <a:pt x="406217" y="209038"/>
                    </a:cubicBezTo>
                    <a:cubicBezTo>
                      <a:pt x="406217" y="337295"/>
                      <a:pt x="302245" y="441267"/>
                      <a:pt x="173988" y="441267"/>
                    </a:cubicBezTo>
                    <a:cubicBezTo>
                      <a:pt x="109860" y="441267"/>
                      <a:pt x="51802" y="415274"/>
                      <a:pt x="9777" y="373249"/>
                    </a:cubicBezTo>
                    <a:lnTo>
                      <a:pt x="0" y="361399"/>
                    </a:lnTo>
                    <a:lnTo>
                      <a:pt x="9103" y="366340"/>
                    </a:lnTo>
                    <a:cubicBezTo>
                      <a:pt x="36886" y="378092"/>
                      <a:pt x="67433" y="384590"/>
                      <a:pt x="99497" y="384590"/>
                    </a:cubicBezTo>
                    <a:cubicBezTo>
                      <a:pt x="227754" y="384590"/>
                      <a:pt x="331726" y="280618"/>
                      <a:pt x="331726" y="152361"/>
                    </a:cubicBezTo>
                    <a:cubicBezTo>
                      <a:pt x="331726" y="104265"/>
                      <a:pt x="317105" y="59584"/>
                      <a:pt x="292065" y="22519"/>
                    </a:cubicBezTo>
                    <a:lnTo>
                      <a:pt x="273485" y="0"/>
                    </a:lnTo>
                    <a:close/>
                  </a:path>
                </a:pathLst>
              </a:custGeom>
              <a:solidFill>
                <a:srgbClr val="B4192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" name="타원 18"/>
              <p:cNvSpPr/>
              <p:nvPr/>
            </p:nvSpPr>
            <p:spPr>
              <a:xfrm>
                <a:off x="2367705" y="5187183"/>
                <a:ext cx="111970" cy="111970"/>
              </a:xfrm>
              <a:prstGeom prst="ellipse">
                <a:avLst/>
              </a:prstGeom>
              <a:solidFill>
                <a:schemeClr val="bg1">
                  <a:alpha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34" name="그룹 33"/>
          <p:cNvGrpSpPr/>
          <p:nvPr/>
        </p:nvGrpSpPr>
        <p:grpSpPr>
          <a:xfrm>
            <a:off x="8104219" y="5784244"/>
            <a:ext cx="464458" cy="464458"/>
            <a:chOff x="2264229" y="5109029"/>
            <a:chExt cx="464458" cy="464458"/>
          </a:xfrm>
        </p:grpSpPr>
        <p:sp>
          <p:nvSpPr>
            <p:cNvPr id="35" name="자유형 34"/>
            <p:cNvSpPr/>
            <p:nvPr/>
          </p:nvSpPr>
          <p:spPr>
            <a:xfrm>
              <a:off x="2264229" y="5109029"/>
              <a:ext cx="389967" cy="407781"/>
            </a:xfrm>
            <a:custGeom>
              <a:avLst/>
              <a:gdLst>
                <a:gd name="connsiteX0" fmla="*/ 232229 w 389967"/>
                <a:gd name="connsiteY0" fmla="*/ 0 h 407781"/>
                <a:gd name="connsiteX1" fmla="*/ 322623 w 389967"/>
                <a:gd name="connsiteY1" fmla="*/ 18250 h 407781"/>
                <a:gd name="connsiteX2" fmla="*/ 331726 w 389967"/>
                <a:gd name="connsiteY2" fmla="*/ 23191 h 407781"/>
                <a:gd name="connsiteX3" fmla="*/ 350306 w 389967"/>
                <a:gd name="connsiteY3" fmla="*/ 45710 h 407781"/>
                <a:gd name="connsiteX4" fmla="*/ 389967 w 389967"/>
                <a:gd name="connsiteY4" fmla="*/ 175552 h 407781"/>
                <a:gd name="connsiteX5" fmla="*/ 157738 w 389967"/>
                <a:gd name="connsiteY5" fmla="*/ 407781 h 407781"/>
                <a:gd name="connsiteX6" fmla="*/ 67344 w 389967"/>
                <a:gd name="connsiteY6" fmla="*/ 389531 h 407781"/>
                <a:gd name="connsiteX7" fmla="*/ 58241 w 389967"/>
                <a:gd name="connsiteY7" fmla="*/ 384590 h 407781"/>
                <a:gd name="connsiteX8" fmla="*/ 39661 w 389967"/>
                <a:gd name="connsiteY8" fmla="*/ 362071 h 407781"/>
                <a:gd name="connsiteX9" fmla="*/ 0 w 389967"/>
                <a:gd name="connsiteY9" fmla="*/ 232229 h 407781"/>
                <a:gd name="connsiteX10" fmla="*/ 232229 w 389967"/>
                <a:gd name="connsiteY10" fmla="*/ 0 h 407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9967" h="407781">
                  <a:moveTo>
                    <a:pt x="232229" y="0"/>
                  </a:moveTo>
                  <a:cubicBezTo>
                    <a:pt x="264293" y="0"/>
                    <a:pt x="294840" y="6498"/>
                    <a:pt x="322623" y="18250"/>
                  </a:cubicBezTo>
                  <a:lnTo>
                    <a:pt x="331726" y="23191"/>
                  </a:lnTo>
                  <a:lnTo>
                    <a:pt x="350306" y="45710"/>
                  </a:lnTo>
                  <a:cubicBezTo>
                    <a:pt x="375346" y="82775"/>
                    <a:pt x="389967" y="127456"/>
                    <a:pt x="389967" y="175552"/>
                  </a:cubicBezTo>
                  <a:cubicBezTo>
                    <a:pt x="389967" y="303809"/>
                    <a:pt x="285995" y="407781"/>
                    <a:pt x="157738" y="407781"/>
                  </a:cubicBezTo>
                  <a:cubicBezTo>
                    <a:pt x="125674" y="407781"/>
                    <a:pt x="95127" y="401283"/>
                    <a:pt x="67344" y="389531"/>
                  </a:cubicBezTo>
                  <a:lnTo>
                    <a:pt x="58241" y="384590"/>
                  </a:lnTo>
                  <a:lnTo>
                    <a:pt x="39661" y="362071"/>
                  </a:lnTo>
                  <a:cubicBezTo>
                    <a:pt x="14621" y="325007"/>
                    <a:pt x="0" y="280326"/>
                    <a:pt x="0" y="232229"/>
                  </a:cubicBezTo>
                  <a:cubicBezTo>
                    <a:pt x="0" y="103972"/>
                    <a:pt x="103972" y="0"/>
                    <a:pt x="232229" y="0"/>
                  </a:cubicBezTo>
                  <a:close/>
                </a:path>
              </a:pathLst>
            </a:custGeom>
            <a:solidFill>
              <a:srgbClr val="FE3F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6" name="자유형 35"/>
            <p:cNvSpPr/>
            <p:nvPr/>
          </p:nvSpPr>
          <p:spPr>
            <a:xfrm>
              <a:off x="2322470" y="5132220"/>
              <a:ext cx="406217" cy="441267"/>
            </a:xfrm>
            <a:custGeom>
              <a:avLst/>
              <a:gdLst>
                <a:gd name="connsiteX0" fmla="*/ 273485 w 406217"/>
                <a:gd name="connsiteY0" fmla="*/ 0 h 441267"/>
                <a:gd name="connsiteX1" fmla="*/ 303830 w 406217"/>
                <a:gd name="connsiteY1" fmla="*/ 16470 h 441267"/>
                <a:gd name="connsiteX2" fmla="*/ 406217 w 406217"/>
                <a:gd name="connsiteY2" fmla="*/ 209038 h 441267"/>
                <a:gd name="connsiteX3" fmla="*/ 173988 w 406217"/>
                <a:gd name="connsiteY3" fmla="*/ 441267 h 441267"/>
                <a:gd name="connsiteX4" fmla="*/ 9777 w 406217"/>
                <a:gd name="connsiteY4" fmla="*/ 373249 h 441267"/>
                <a:gd name="connsiteX5" fmla="*/ 0 w 406217"/>
                <a:gd name="connsiteY5" fmla="*/ 361399 h 441267"/>
                <a:gd name="connsiteX6" fmla="*/ 9103 w 406217"/>
                <a:gd name="connsiteY6" fmla="*/ 366340 h 441267"/>
                <a:gd name="connsiteX7" fmla="*/ 99497 w 406217"/>
                <a:gd name="connsiteY7" fmla="*/ 384590 h 441267"/>
                <a:gd name="connsiteX8" fmla="*/ 331726 w 406217"/>
                <a:gd name="connsiteY8" fmla="*/ 152361 h 441267"/>
                <a:gd name="connsiteX9" fmla="*/ 292065 w 406217"/>
                <a:gd name="connsiteY9" fmla="*/ 22519 h 441267"/>
                <a:gd name="connsiteX10" fmla="*/ 273485 w 406217"/>
                <a:gd name="connsiteY10" fmla="*/ 0 h 441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06217" h="441267">
                  <a:moveTo>
                    <a:pt x="273485" y="0"/>
                  </a:moveTo>
                  <a:lnTo>
                    <a:pt x="303830" y="16470"/>
                  </a:lnTo>
                  <a:cubicBezTo>
                    <a:pt x="365603" y="58203"/>
                    <a:pt x="406217" y="128878"/>
                    <a:pt x="406217" y="209038"/>
                  </a:cubicBezTo>
                  <a:cubicBezTo>
                    <a:pt x="406217" y="337295"/>
                    <a:pt x="302245" y="441267"/>
                    <a:pt x="173988" y="441267"/>
                  </a:cubicBezTo>
                  <a:cubicBezTo>
                    <a:pt x="109860" y="441267"/>
                    <a:pt x="51802" y="415274"/>
                    <a:pt x="9777" y="373249"/>
                  </a:cubicBezTo>
                  <a:lnTo>
                    <a:pt x="0" y="361399"/>
                  </a:lnTo>
                  <a:lnTo>
                    <a:pt x="9103" y="366340"/>
                  </a:lnTo>
                  <a:cubicBezTo>
                    <a:pt x="36886" y="378092"/>
                    <a:pt x="67433" y="384590"/>
                    <a:pt x="99497" y="384590"/>
                  </a:cubicBezTo>
                  <a:cubicBezTo>
                    <a:pt x="227754" y="384590"/>
                    <a:pt x="331726" y="280618"/>
                    <a:pt x="331726" y="152361"/>
                  </a:cubicBezTo>
                  <a:cubicBezTo>
                    <a:pt x="331726" y="104265"/>
                    <a:pt x="317105" y="59584"/>
                    <a:pt x="292065" y="22519"/>
                  </a:cubicBezTo>
                  <a:lnTo>
                    <a:pt x="273485" y="0"/>
                  </a:lnTo>
                  <a:close/>
                </a:path>
              </a:pathLst>
            </a:custGeom>
            <a:solidFill>
              <a:srgbClr val="B419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7" name="타원 36"/>
            <p:cNvSpPr/>
            <p:nvPr/>
          </p:nvSpPr>
          <p:spPr>
            <a:xfrm>
              <a:off x="2367705" y="5187183"/>
              <a:ext cx="111970" cy="111970"/>
            </a:xfrm>
            <a:prstGeom prst="ellipse">
              <a:avLst/>
            </a:prstGeom>
            <a:solidFill>
              <a:schemeClr val="bg1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2966EE6A-B317-48DB-A76C-7A4B01AC43E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972" y="1938087"/>
            <a:ext cx="5779800" cy="325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162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4A7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6464299"/>
            <a:ext cx="12192000" cy="359125"/>
          </a:xfrm>
          <a:prstGeom prst="rect">
            <a:avLst/>
          </a:prstGeom>
          <a:solidFill>
            <a:srgbClr val="4041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사다리꼴 11"/>
          <p:cNvSpPr/>
          <p:nvPr/>
        </p:nvSpPr>
        <p:spPr>
          <a:xfrm rot="5400000" flipH="1">
            <a:off x="-1928653" y="1967803"/>
            <a:ext cx="6452993" cy="2540000"/>
          </a:xfrm>
          <a:prstGeom prst="trapezoid">
            <a:avLst>
              <a:gd name="adj" fmla="val 52000"/>
            </a:avLst>
          </a:prstGeom>
          <a:solidFill>
            <a:srgbClr val="4041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다리꼴 10"/>
          <p:cNvSpPr/>
          <p:nvPr/>
        </p:nvSpPr>
        <p:spPr>
          <a:xfrm rot="16200000">
            <a:off x="7695503" y="1967803"/>
            <a:ext cx="6452993" cy="2540000"/>
          </a:xfrm>
          <a:prstGeom prst="trapezoid">
            <a:avLst>
              <a:gd name="adj" fmla="val 52000"/>
            </a:avLst>
          </a:prstGeom>
          <a:solidFill>
            <a:srgbClr val="4041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615685" y="305380"/>
            <a:ext cx="10960630" cy="5996033"/>
          </a:xfrm>
          <a:prstGeom prst="roundRect">
            <a:avLst>
              <a:gd name="adj" fmla="val 8346"/>
            </a:avLst>
          </a:prstGeom>
          <a:solidFill>
            <a:srgbClr val="3827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3200" b="1" dirty="0">
                <a:solidFill>
                  <a:srgbClr val="FFC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참고</a:t>
            </a:r>
            <a:endParaRPr lang="en-US" altLang="ko-KR" sz="3200" b="1" dirty="0">
              <a:solidFill>
                <a:prstClr val="white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3051295" y="6337207"/>
            <a:ext cx="504000" cy="504000"/>
          </a:xfrm>
          <a:prstGeom prst="ellipse">
            <a:avLst/>
          </a:prstGeom>
          <a:solidFill>
            <a:schemeClr val="bg1"/>
          </a:solidFill>
          <a:ln>
            <a:noFill/>
          </a:ln>
          <a:scene3d>
            <a:camera prst="perspectiveRelaxedModerately">
              <a:rot lat="17990626" lon="0" rev="0"/>
            </a:camera>
            <a:lightRig rig="twoPt" dir="t"/>
          </a:scene3d>
          <a:sp3d>
            <a:bevelT w="19050" h="317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3112588" y="6341470"/>
            <a:ext cx="381415" cy="381415"/>
          </a:xfrm>
          <a:prstGeom prst="ellipse">
            <a:avLst/>
          </a:prstGeom>
          <a:solidFill>
            <a:srgbClr val="00B0F0"/>
          </a:solidFill>
          <a:ln>
            <a:noFill/>
          </a:ln>
          <a:scene3d>
            <a:camera prst="perspectiveRelaxedModerately">
              <a:rot lat="17990626" lon="0" rev="0"/>
            </a:camera>
            <a:lightRig rig="twoPt" dir="t"/>
          </a:scene3d>
          <a:sp3d>
            <a:bevelT w="1905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prstClr val="white"/>
                </a:solidFill>
              </a:rPr>
              <a:t>◀</a:t>
            </a:r>
          </a:p>
        </p:txBody>
      </p:sp>
      <p:sp>
        <p:nvSpPr>
          <p:cNvPr id="25" name="타원 24"/>
          <p:cNvSpPr/>
          <p:nvPr/>
        </p:nvSpPr>
        <p:spPr>
          <a:xfrm>
            <a:off x="2103543" y="6300252"/>
            <a:ext cx="557748" cy="557748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scene3d>
            <a:camera prst="perspectiveRelaxedModerately">
              <a:rot lat="17990626" lon="0" rev="0"/>
            </a:camera>
            <a:lightRig rig="twoPt" dir="t"/>
          </a:scene3d>
          <a:sp3d>
            <a:bevelT w="1905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3693298" y="6337207"/>
            <a:ext cx="504000" cy="504000"/>
          </a:xfrm>
          <a:prstGeom prst="ellipse">
            <a:avLst/>
          </a:prstGeom>
          <a:solidFill>
            <a:schemeClr val="bg1"/>
          </a:solidFill>
          <a:ln>
            <a:noFill/>
          </a:ln>
          <a:scene3d>
            <a:camera prst="perspectiveRelaxedModerately">
              <a:rot lat="17990626" lon="0" rev="0"/>
            </a:camera>
            <a:lightRig rig="twoPt" dir="t"/>
          </a:scene3d>
          <a:sp3d>
            <a:bevelT w="19050" h="317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3754591" y="6341470"/>
            <a:ext cx="381415" cy="381415"/>
          </a:xfrm>
          <a:prstGeom prst="ellipse">
            <a:avLst/>
          </a:prstGeom>
          <a:solidFill>
            <a:srgbClr val="FFC000"/>
          </a:solidFill>
          <a:ln>
            <a:noFill/>
          </a:ln>
          <a:scene3d>
            <a:camera prst="perspectiveRelaxedModerately">
              <a:rot lat="17990626" lon="0" rev="0"/>
            </a:camera>
            <a:lightRig rig="twoPt" dir="t"/>
          </a:scene3d>
          <a:sp3d>
            <a:bevelT w="1905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ln w="3175">
                  <a:solidFill>
                    <a:srgbClr val="FFC000">
                      <a:lumMod val="75000"/>
                    </a:srgbClr>
                  </a:solidFill>
                </a:ln>
                <a:solidFill>
                  <a:prstClr val="white"/>
                </a:solidFill>
              </a:rPr>
              <a:t>▶</a:t>
            </a:r>
          </a:p>
        </p:txBody>
      </p:sp>
      <p:sp>
        <p:nvSpPr>
          <p:cNvPr id="30" name="타원 29"/>
          <p:cNvSpPr/>
          <p:nvPr/>
        </p:nvSpPr>
        <p:spPr>
          <a:xfrm>
            <a:off x="9005326" y="6325406"/>
            <a:ext cx="504000" cy="504000"/>
          </a:xfrm>
          <a:prstGeom prst="ellipse">
            <a:avLst/>
          </a:prstGeom>
          <a:solidFill>
            <a:schemeClr val="bg1"/>
          </a:solidFill>
          <a:ln>
            <a:noFill/>
          </a:ln>
          <a:scene3d>
            <a:camera prst="perspectiveRelaxedModerately">
              <a:rot lat="17990626" lon="0" rev="0"/>
            </a:camera>
            <a:lightRig rig="twoPt" dir="t"/>
          </a:scene3d>
          <a:sp3d>
            <a:bevelT w="19050" h="317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9066619" y="6329669"/>
            <a:ext cx="381415" cy="381415"/>
          </a:xfrm>
          <a:prstGeom prst="ellipse">
            <a:avLst/>
          </a:prstGeom>
          <a:solidFill>
            <a:srgbClr val="00B0F0"/>
          </a:solidFill>
          <a:ln>
            <a:noFill/>
          </a:ln>
          <a:scene3d>
            <a:camera prst="perspectiveRelaxedModerately">
              <a:rot lat="17990626" lon="0" rev="0"/>
            </a:camera>
            <a:lightRig rig="twoPt" dir="t"/>
          </a:scene3d>
          <a:sp3d>
            <a:bevelT w="1905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prstClr val="white"/>
                </a:solidFill>
              </a:rPr>
              <a:t>◀</a:t>
            </a:r>
          </a:p>
        </p:txBody>
      </p:sp>
      <p:sp>
        <p:nvSpPr>
          <p:cNvPr id="32" name="타원 31"/>
          <p:cNvSpPr/>
          <p:nvPr/>
        </p:nvSpPr>
        <p:spPr>
          <a:xfrm>
            <a:off x="8057574" y="6288451"/>
            <a:ext cx="557748" cy="557748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scene3d>
            <a:camera prst="perspectiveRelaxedModerately">
              <a:rot lat="17990626" lon="0" rev="0"/>
            </a:camera>
            <a:lightRig rig="twoPt" dir="t"/>
          </a:scene3d>
          <a:sp3d>
            <a:bevelT w="1905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3" name="모서리가 둥근 직사각형 32"/>
          <p:cNvSpPr/>
          <p:nvPr/>
        </p:nvSpPr>
        <p:spPr>
          <a:xfrm>
            <a:off x="8272561" y="5905847"/>
            <a:ext cx="127775" cy="646773"/>
          </a:xfrm>
          <a:prstGeom prst="roundRect">
            <a:avLst>
              <a:gd name="adj" fmla="val 22667"/>
            </a:avLst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9647329" y="6325406"/>
            <a:ext cx="504000" cy="504000"/>
          </a:xfrm>
          <a:prstGeom prst="ellipse">
            <a:avLst/>
          </a:prstGeom>
          <a:solidFill>
            <a:schemeClr val="bg1"/>
          </a:solidFill>
          <a:ln>
            <a:noFill/>
          </a:ln>
          <a:scene3d>
            <a:camera prst="perspectiveRelaxedModerately">
              <a:rot lat="17990626" lon="0" rev="0"/>
            </a:camera>
            <a:lightRig rig="twoPt" dir="t"/>
          </a:scene3d>
          <a:sp3d>
            <a:bevelT w="19050" h="317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9" name="타원 38"/>
          <p:cNvSpPr/>
          <p:nvPr/>
        </p:nvSpPr>
        <p:spPr>
          <a:xfrm>
            <a:off x="9708622" y="6329669"/>
            <a:ext cx="381415" cy="381415"/>
          </a:xfrm>
          <a:prstGeom prst="ellipse">
            <a:avLst/>
          </a:prstGeom>
          <a:solidFill>
            <a:srgbClr val="FFC000"/>
          </a:solidFill>
          <a:ln>
            <a:noFill/>
          </a:ln>
          <a:scene3d>
            <a:camera prst="perspectiveRelaxedModerately">
              <a:rot lat="17990626" lon="0" rev="0"/>
            </a:camera>
            <a:lightRig rig="twoPt" dir="t"/>
          </a:scene3d>
          <a:sp3d>
            <a:bevelT w="1905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n w="3175">
                  <a:solidFill>
                    <a:srgbClr val="FFC000">
                      <a:lumMod val="75000"/>
                    </a:srgbClr>
                  </a:solidFill>
                </a:ln>
                <a:solidFill>
                  <a:prstClr val="white"/>
                </a:solidFill>
              </a:rPr>
              <a:t>▶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5258EB-8CB6-4969-A3B5-7DDA8AC41E51}"/>
              </a:ext>
            </a:extLst>
          </p:cNvPr>
          <p:cNvSpPr txBox="1"/>
          <p:nvPr/>
        </p:nvSpPr>
        <p:spPr>
          <a:xfrm>
            <a:off x="3006317" y="2284878"/>
            <a:ext cx="61793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영상 </a:t>
            </a:r>
            <a:r>
              <a:rPr lang="en-US" altLang="ko-KR" sz="1600" b="1" dirty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URL :</a:t>
            </a:r>
          </a:p>
          <a:p>
            <a:r>
              <a:rPr lang="en-US" altLang="ko-KR" sz="1600" b="1" dirty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https://blog.naver.com/wlrhs6331/222519780333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2150188" y="5796045"/>
            <a:ext cx="464458" cy="768376"/>
            <a:chOff x="2150188" y="5796045"/>
            <a:chExt cx="464458" cy="768376"/>
          </a:xfrm>
        </p:grpSpPr>
        <p:sp>
          <p:nvSpPr>
            <p:cNvPr id="20" name="모서리가 둥근 직사각형 19"/>
            <p:cNvSpPr/>
            <p:nvPr/>
          </p:nvSpPr>
          <p:spPr>
            <a:xfrm>
              <a:off x="2318530" y="5917648"/>
              <a:ext cx="127775" cy="646773"/>
            </a:xfrm>
            <a:prstGeom prst="roundRect">
              <a:avLst>
                <a:gd name="adj" fmla="val 22667"/>
              </a:avLst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1" name="그룹 20"/>
            <p:cNvGrpSpPr/>
            <p:nvPr/>
          </p:nvGrpSpPr>
          <p:grpSpPr>
            <a:xfrm>
              <a:off x="2150188" y="5796045"/>
              <a:ext cx="464458" cy="464458"/>
              <a:chOff x="2264229" y="5109029"/>
              <a:chExt cx="464458" cy="464458"/>
            </a:xfrm>
          </p:grpSpPr>
          <p:sp>
            <p:nvSpPr>
              <p:cNvPr id="18" name="자유형 17"/>
              <p:cNvSpPr/>
              <p:nvPr/>
            </p:nvSpPr>
            <p:spPr>
              <a:xfrm>
                <a:off x="2264229" y="5109029"/>
                <a:ext cx="389967" cy="407781"/>
              </a:xfrm>
              <a:custGeom>
                <a:avLst/>
                <a:gdLst>
                  <a:gd name="connsiteX0" fmla="*/ 232229 w 389967"/>
                  <a:gd name="connsiteY0" fmla="*/ 0 h 407781"/>
                  <a:gd name="connsiteX1" fmla="*/ 322623 w 389967"/>
                  <a:gd name="connsiteY1" fmla="*/ 18250 h 407781"/>
                  <a:gd name="connsiteX2" fmla="*/ 331726 w 389967"/>
                  <a:gd name="connsiteY2" fmla="*/ 23191 h 407781"/>
                  <a:gd name="connsiteX3" fmla="*/ 350306 w 389967"/>
                  <a:gd name="connsiteY3" fmla="*/ 45710 h 407781"/>
                  <a:gd name="connsiteX4" fmla="*/ 389967 w 389967"/>
                  <a:gd name="connsiteY4" fmla="*/ 175552 h 407781"/>
                  <a:gd name="connsiteX5" fmla="*/ 157738 w 389967"/>
                  <a:gd name="connsiteY5" fmla="*/ 407781 h 407781"/>
                  <a:gd name="connsiteX6" fmla="*/ 67344 w 389967"/>
                  <a:gd name="connsiteY6" fmla="*/ 389531 h 407781"/>
                  <a:gd name="connsiteX7" fmla="*/ 58241 w 389967"/>
                  <a:gd name="connsiteY7" fmla="*/ 384590 h 407781"/>
                  <a:gd name="connsiteX8" fmla="*/ 39661 w 389967"/>
                  <a:gd name="connsiteY8" fmla="*/ 362071 h 407781"/>
                  <a:gd name="connsiteX9" fmla="*/ 0 w 389967"/>
                  <a:gd name="connsiteY9" fmla="*/ 232229 h 407781"/>
                  <a:gd name="connsiteX10" fmla="*/ 232229 w 389967"/>
                  <a:gd name="connsiteY10" fmla="*/ 0 h 4077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89967" h="407781">
                    <a:moveTo>
                      <a:pt x="232229" y="0"/>
                    </a:moveTo>
                    <a:cubicBezTo>
                      <a:pt x="264293" y="0"/>
                      <a:pt x="294840" y="6498"/>
                      <a:pt x="322623" y="18250"/>
                    </a:cubicBezTo>
                    <a:lnTo>
                      <a:pt x="331726" y="23191"/>
                    </a:lnTo>
                    <a:lnTo>
                      <a:pt x="350306" y="45710"/>
                    </a:lnTo>
                    <a:cubicBezTo>
                      <a:pt x="375346" y="82775"/>
                      <a:pt x="389967" y="127456"/>
                      <a:pt x="389967" y="175552"/>
                    </a:cubicBezTo>
                    <a:cubicBezTo>
                      <a:pt x="389967" y="303809"/>
                      <a:pt x="285995" y="407781"/>
                      <a:pt x="157738" y="407781"/>
                    </a:cubicBezTo>
                    <a:cubicBezTo>
                      <a:pt x="125674" y="407781"/>
                      <a:pt x="95127" y="401283"/>
                      <a:pt x="67344" y="389531"/>
                    </a:cubicBezTo>
                    <a:lnTo>
                      <a:pt x="58241" y="384590"/>
                    </a:lnTo>
                    <a:lnTo>
                      <a:pt x="39661" y="362071"/>
                    </a:lnTo>
                    <a:cubicBezTo>
                      <a:pt x="14621" y="325007"/>
                      <a:pt x="0" y="280326"/>
                      <a:pt x="0" y="232229"/>
                    </a:cubicBezTo>
                    <a:cubicBezTo>
                      <a:pt x="0" y="103972"/>
                      <a:pt x="103972" y="0"/>
                      <a:pt x="232229" y="0"/>
                    </a:cubicBezTo>
                    <a:close/>
                  </a:path>
                </a:pathLst>
              </a:custGeom>
              <a:solidFill>
                <a:srgbClr val="FE3F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" name="자유형 15"/>
              <p:cNvSpPr/>
              <p:nvPr/>
            </p:nvSpPr>
            <p:spPr>
              <a:xfrm>
                <a:off x="2322470" y="5132220"/>
                <a:ext cx="406217" cy="441267"/>
              </a:xfrm>
              <a:custGeom>
                <a:avLst/>
                <a:gdLst>
                  <a:gd name="connsiteX0" fmla="*/ 273485 w 406217"/>
                  <a:gd name="connsiteY0" fmla="*/ 0 h 441267"/>
                  <a:gd name="connsiteX1" fmla="*/ 303830 w 406217"/>
                  <a:gd name="connsiteY1" fmla="*/ 16470 h 441267"/>
                  <a:gd name="connsiteX2" fmla="*/ 406217 w 406217"/>
                  <a:gd name="connsiteY2" fmla="*/ 209038 h 441267"/>
                  <a:gd name="connsiteX3" fmla="*/ 173988 w 406217"/>
                  <a:gd name="connsiteY3" fmla="*/ 441267 h 441267"/>
                  <a:gd name="connsiteX4" fmla="*/ 9777 w 406217"/>
                  <a:gd name="connsiteY4" fmla="*/ 373249 h 441267"/>
                  <a:gd name="connsiteX5" fmla="*/ 0 w 406217"/>
                  <a:gd name="connsiteY5" fmla="*/ 361399 h 441267"/>
                  <a:gd name="connsiteX6" fmla="*/ 9103 w 406217"/>
                  <a:gd name="connsiteY6" fmla="*/ 366340 h 441267"/>
                  <a:gd name="connsiteX7" fmla="*/ 99497 w 406217"/>
                  <a:gd name="connsiteY7" fmla="*/ 384590 h 441267"/>
                  <a:gd name="connsiteX8" fmla="*/ 331726 w 406217"/>
                  <a:gd name="connsiteY8" fmla="*/ 152361 h 441267"/>
                  <a:gd name="connsiteX9" fmla="*/ 292065 w 406217"/>
                  <a:gd name="connsiteY9" fmla="*/ 22519 h 441267"/>
                  <a:gd name="connsiteX10" fmla="*/ 273485 w 406217"/>
                  <a:gd name="connsiteY10" fmla="*/ 0 h 4412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06217" h="441267">
                    <a:moveTo>
                      <a:pt x="273485" y="0"/>
                    </a:moveTo>
                    <a:lnTo>
                      <a:pt x="303830" y="16470"/>
                    </a:lnTo>
                    <a:cubicBezTo>
                      <a:pt x="365603" y="58203"/>
                      <a:pt x="406217" y="128878"/>
                      <a:pt x="406217" y="209038"/>
                    </a:cubicBezTo>
                    <a:cubicBezTo>
                      <a:pt x="406217" y="337295"/>
                      <a:pt x="302245" y="441267"/>
                      <a:pt x="173988" y="441267"/>
                    </a:cubicBezTo>
                    <a:cubicBezTo>
                      <a:pt x="109860" y="441267"/>
                      <a:pt x="51802" y="415274"/>
                      <a:pt x="9777" y="373249"/>
                    </a:cubicBezTo>
                    <a:lnTo>
                      <a:pt x="0" y="361399"/>
                    </a:lnTo>
                    <a:lnTo>
                      <a:pt x="9103" y="366340"/>
                    </a:lnTo>
                    <a:cubicBezTo>
                      <a:pt x="36886" y="378092"/>
                      <a:pt x="67433" y="384590"/>
                      <a:pt x="99497" y="384590"/>
                    </a:cubicBezTo>
                    <a:cubicBezTo>
                      <a:pt x="227754" y="384590"/>
                      <a:pt x="331726" y="280618"/>
                      <a:pt x="331726" y="152361"/>
                    </a:cubicBezTo>
                    <a:cubicBezTo>
                      <a:pt x="331726" y="104265"/>
                      <a:pt x="317105" y="59584"/>
                      <a:pt x="292065" y="22519"/>
                    </a:cubicBezTo>
                    <a:lnTo>
                      <a:pt x="273485" y="0"/>
                    </a:lnTo>
                    <a:close/>
                  </a:path>
                </a:pathLst>
              </a:custGeom>
              <a:solidFill>
                <a:srgbClr val="B4192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" name="타원 18"/>
              <p:cNvSpPr/>
              <p:nvPr/>
            </p:nvSpPr>
            <p:spPr>
              <a:xfrm>
                <a:off x="2367705" y="5187183"/>
                <a:ext cx="111970" cy="111970"/>
              </a:xfrm>
              <a:prstGeom prst="ellipse">
                <a:avLst/>
              </a:prstGeom>
              <a:solidFill>
                <a:schemeClr val="bg1">
                  <a:alpha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34" name="그룹 33"/>
          <p:cNvGrpSpPr/>
          <p:nvPr/>
        </p:nvGrpSpPr>
        <p:grpSpPr>
          <a:xfrm>
            <a:off x="8104219" y="5784244"/>
            <a:ext cx="464458" cy="464458"/>
            <a:chOff x="2264229" y="5109029"/>
            <a:chExt cx="464458" cy="464458"/>
          </a:xfrm>
        </p:grpSpPr>
        <p:sp>
          <p:nvSpPr>
            <p:cNvPr id="35" name="자유형 34"/>
            <p:cNvSpPr/>
            <p:nvPr/>
          </p:nvSpPr>
          <p:spPr>
            <a:xfrm>
              <a:off x="2264229" y="5109029"/>
              <a:ext cx="389967" cy="407781"/>
            </a:xfrm>
            <a:custGeom>
              <a:avLst/>
              <a:gdLst>
                <a:gd name="connsiteX0" fmla="*/ 232229 w 389967"/>
                <a:gd name="connsiteY0" fmla="*/ 0 h 407781"/>
                <a:gd name="connsiteX1" fmla="*/ 322623 w 389967"/>
                <a:gd name="connsiteY1" fmla="*/ 18250 h 407781"/>
                <a:gd name="connsiteX2" fmla="*/ 331726 w 389967"/>
                <a:gd name="connsiteY2" fmla="*/ 23191 h 407781"/>
                <a:gd name="connsiteX3" fmla="*/ 350306 w 389967"/>
                <a:gd name="connsiteY3" fmla="*/ 45710 h 407781"/>
                <a:gd name="connsiteX4" fmla="*/ 389967 w 389967"/>
                <a:gd name="connsiteY4" fmla="*/ 175552 h 407781"/>
                <a:gd name="connsiteX5" fmla="*/ 157738 w 389967"/>
                <a:gd name="connsiteY5" fmla="*/ 407781 h 407781"/>
                <a:gd name="connsiteX6" fmla="*/ 67344 w 389967"/>
                <a:gd name="connsiteY6" fmla="*/ 389531 h 407781"/>
                <a:gd name="connsiteX7" fmla="*/ 58241 w 389967"/>
                <a:gd name="connsiteY7" fmla="*/ 384590 h 407781"/>
                <a:gd name="connsiteX8" fmla="*/ 39661 w 389967"/>
                <a:gd name="connsiteY8" fmla="*/ 362071 h 407781"/>
                <a:gd name="connsiteX9" fmla="*/ 0 w 389967"/>
                <a:gd name="connsiteY9" fmla="*/ 232229 h 407781"/>
                <a:gd name="connsiteX10" fmla="*/ 232229 w 389967"/>
                <a:gd name="connsiteY10" fmla="*/ 0 h 407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9967" h="407781">
                  <a:moveTo>
                    <a:pt x="232229" y="0"/>
                  </a:moveTo>
                  <a:cubicBezTo>
                    <a:pt x="264293" y="0"/>
                    <a:pt x="294840" y="6498"/>
                    <a:pt x="322623" y="18250"/>
                  </a:cubicBezTo>
                  <a:lnTo>
                    <a:pt x="331726" y="23191"/>
                  </a:lnTo>
                  <a:lnTo>
                    <a:pt x="350306" y="45710"/>
                  </a:lnTo>
                  <a:cubicBezTo>
                    <a:pt x="375346" y="82775"/>
                    <a:pt x="389967" y="127456"/>
                    <a:pt x="389967" y="175552"/>
                  </a:cubicBezTo>
                  <a:cubicBezTo>
                    <a:pt x="389967" y="303809"/>
                    <a:pt x="285995" y="407781"/>
                    <a:pt x="157738" y="407781"/>
                  </a:cubicBezTo>
                  <a:cubicBezTo>
                    <a:pt x="125674" y="407781"/>
                    <a:pt x="95127" y="401283"/>
                    <a:pt x="67344" y="389531"/>
                  </a:cubicBezTo>
                  <a:lnTo>
                    <a:pt x="58241" y="384590"/>
                  </a:lnTo>
                  <a:lnTo>
                    <a:pt x="39661" y="362071"/>
                  </a:lnTo>
                  <a:cubicBezTo>
                    <a:pt x="14621" y="325007"/>
                    <a:pt x="0" y="280326"/>
                    <a:pt x="0" y="232229"/>
                  </a:cubicBezTo>
                  <a:cubicBezTo>
                    <a:pt x="0" y="103972"/>
                    <a:pt x="103972" y="0"/>
                    <a:pt x="232229" y="0"/>
                  </a:cubicBezTo>
                  <a:close/>
                </a:path>
              </a:pathLst>
            </a:custGeom>
            <a:solidFill>
              <a:srgbClr val="FE3F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6" name="자유형 35"/>
            <p:cNvSpPr/>
            <p:nvPr/>
          </p:nvSpPr>
          <p:spPr>
            <a:xfrm>
              <a:off x="2322470" y="5132220"/>
              <a:ext cx="406217" cy="441267"/>
            </a:xfrm>
            <a:custGeom>
              <a:avLst/>
              <a:gdLst>
                <a:gd name="connsiteX0" fmla="*/ 273485 w 406217"/>
                <a:gd name="connsiteY0" fmla="*/ 0 h 441267"/>
                <a:gd name="connsiteX1" fmla="*/ 303830 w 406217"/>
                <a:gd name="connsiteY1" fmla="*/ 16470 h 441267"/>
                <a:gd name="connsiteX2" fmla="*/ 406217 w 406217"/>
                <a:gd name="connsiteY2" fmla="*/ 209038 h 441267"/>
                <a:gd name="connsiteX3" fmla="*/ 173988 w 406217"/>
                <a:gd name="connsiteY3" fmla="*/ 441267 h 441267"/>
                <a:gd name="connsiteX4" fmla="*/ 9777 w 406217"/>
                <a:gd name="connsiteY4" fmla="*/ 373249 h 441267"/>
                <a:gd name="connsiteX5" fmla="*/ 0 w 406217"/>
                <a:gd name="connsiteY5" fmla="*/ 361399 h 441267"/>
                <a:gd name="connsiteX6" fmla="*/ 9103 w 406217"/>
                <a:gd name="connsiteY6" fmla="*/ 366340 h 441267"/>
                <a:gd name="connsiteX7" fmla="*/ 99497 w 406217"/>
                <a:gd name="connsiteY7" fmla="*/ 384590 h 441267"/>
                <a:gd name="connsiteX8" fmla="*/ 331726 w 406217"/>
                <a:gd name="connsiteY8" fmla="*/ 152361 h 441267"/>
                <a:gd name="connsiteX9" fmla="*/ 292065 w 406217"/>
                <a:gd name="connsiteY9" fmla="*/ 22519 h 441267"/>
                <a:gd name="connsiteX10" fmla="*/ 273485 w 406217"/>
                <a:gd name="connsiteY10" fmla="*/ 0 h 441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06217" h="441267">
                  <a:moveTo>
                    <a:pt x="273485" y="0"/>
                  </a:moveTo>
                  <a:lnTo>
                    <a:pt x="303830" y="16470"/>
                  </a:lnTo>
                  <a:cubicBezTo>
                    <a:pt x="365603" y="58203"/>
                    <a:pt x="406217" y="128878"/>
                    <a:pt x="406217" y="209038"/>
                  </a:cubicBezTo>
                  <a:cubicBezTo>
                    <a:pt x="406217" y="337295"/>
                    <a:pt x="302245" y="441267"/>
                    <a:pt x="173988" y="441267"/>
                  </a:cubicBezTo>
                  <a:cubicBezTo>
                    <a:pt x="109860" y="441267"/>
                    <a:pt x="51802" y="415274"/>
                    <a:pt x="9777" y="373249"/>
                  </a:cubicBezTo>
                  <a:lnTo>
                    <a:pt x="0" y="361399"/>
                  </a:lnTo>
                  <a:lnTo>
                    <a:pt x="9103" y="366340"/>
                  </a:lnTo>
                  <a:cubicBezTo>
                    <a:pt x="36886" y="378092"/>
                    <a:pt x="67433" y="384590"/>
                    <a:pt x="99497" y="384590"/>
                  </a:cubicBezTo>
                  <a:cubicBezTo>
                    <a:pt x="227754" y="384590"/>
                    <a:pt x="331726" y="280618"/>
                    <a:pt x="331726" y="152361"/>
                  </a:cubicBezTo>
                  <a:cubicBezTo>
                    <a:pt x="331726" y="104265"/>
                    <a:pt x="317105" y="59584"/>
                    <a:pt x="292065" y="22519"/>
                  </a:cubicBezTo>
                  <a:lnTo>
                    <a:pt x="273485" y="0"/>
                  </a:lnTo>
                  <a:close/>
                </a:path>
              </a:pathLst>
            </a:custGeom>
            <a:solidFill>
              <a:srgbClr val="B419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7" name="타원 36"/>
            <p:cNvSpPr/>
            <p:nvPr/>
          </p:nvSpPr>
          <p:spPr>
            <a:xfrm>
              <a:off x="2367705" y="5187183"/>
              <a:ext cx="111970" cy="111970"/>
            </a:xfrm>
            <a:prstGeom prst="ellipse">
              <a:avLst/>
            </a:prstGeom>
            <a:solidFill>
              <a:schemeClr val="bg1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D26E6BAE-9689-457A-9134-2024BAA12353}"/>
              </a:ext>
            </a:extLst>
          </p:cNvPr>
          <p:cNvSpPr txBox="1"/>
          <p:nvPr/>
        </p:nvSpPr>
        <p:spPr>
          <a:xfrm>
            <a:off x="3006317" y="3403573"/>
            <a:ext cx="72492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대표 코드 </a:t>
            </a:r>
            <a:r>
              <a:rPr lang="en-US" altLang="ko-KR" sz="1600" b="1" dirty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URL : </a:t>
            </a:r>
          </a:p>
          <a:p>
            <a:r>
              <a:rPr lang="en-US" altLang="ko-KR" sz="1600" b="1" dirty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https://github.com/Jichangon/ChangonGame/blob/main/GameManager</a:t>
            </a:r>
          </a:p>
        </p:txBody>
      </p:sp>
    </p:spTree>
    <p:extLst>
      <p:ext uri="{BB962C8B-B14F-4D97-AF65-F5344CB8AC3E}">
        <p14:creationId xmlns:p14="http://schemas.microsoft.com/office/powerpoint/2010/main" val="35503192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4A7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6464299"/>
            <a:ext cx="12192000" cy="359125"/>
          </a:xfrm>
          <a:prstGeom prst="rect">
            <a:avLst/>
          </a:prstGeom>
          <a:solidFill>
            <a:srgbClr val="4041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사다리꼴 11"/>
          <p:cNvSpPr/>
          <p:nvPr/>
        </p:nvSpPr>
        <p:spPr>
          <a:xfrm rot="5400000" flipH="1">
            <a:off x="-1928653" y="1967803"/>
            <a:ext cx="6452993" cy="2540000"/>
          </a:xfrm>
          <a:prstGeom prst="trapezoid">
            <a:avLst>
              <a:gd name="adj" fmla="val 52000"/>
            </a:avLst>
          </a:prstGeom>
          <a:solidFill>
            <a:srgbClr val="4041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다리꼴 10"/>
          <p:cNvSpPr/>
          <p:nvPr/>
        </p:nvSpPr>
        <p:spPr>
          <a:xfrm rot="16200000">
            <a:off x="7695503" y="1967803"/>
            <a:ext cx="6452993" cy="2540000"/>
          </a:xfrm>
          <a:prstGeom prst="trapezoid">
            <a:avLst>
              <a:gd name="adj" fmla="val 52000"/>
            </a:avLst>
          </a:prstGeom>
          <a:solidFill>
            <a:srgbClr val="4041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615685" y="304800"/>
            <a:ext cx="10960630" cy="5996033"/>
          </a:xfrm>
          <a:prstGeom prst="roundRect">
            <a:avLst>
              <a:gd name="adj" fmla="val 8346"/>
            </a:avLst>
          </a:prstGeom>
          <a:solidFill>
            <a:srgbClr val="3827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altLang="ko-KR" sz="3200" b="1" dirty="0">
              <a:solidFill>
                <a:srgbClr val="FFC000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algn="ctr"/>
            <a:endParaRPr lang="en-US" altLang="ko-KR" sz="3200" b="1" dirty="0">
              <a:solidFill>
                <a:srgbClr val="FFC000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algn="ctr"/>
            <a:endParaRPr lang="en-US" altLang="ko-KR" sz="3200" b="1" dirty="0">
              <a:solidFill>
                <a:srgbClr val="FFC000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algn="ctr"/>
            <a:endParaRPr lang="en-US" altLang="ko-KR" sz="3200" b="1" dirty="0">
              <a:solidFill>
                <a:srgbClr val="FFC000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algn="ctr"/>
            <a:endParaRPr lang="en-US" altLang="ko-KR" sz="3200" b="1" dirty="0">
              <a:solidFill>
                <a:srgbClr val="FFC000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algn="ctr"/>
            <a:r>
              <a:rPr lang="en-US" altLang="ko-KR" sz="4000" b="1" dirty="0">
                <a:solidFill>
                  <a:srgbClr val="FFC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- End -</a:t>
            </a:r>
            <a:endParaRPr lang="en-US" altLang="ko-KR" sz="4000" b="1" dirty="0">
              <a:solidFill>
                <a:prstClr val="white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3051295" y="6337207"/>
            <a:ext cx="504000" cy="504000"/>
          </a:xfrm>
          <a:prstGeom prst="ellipse">
            <a:avLst/>
          </a:prstGeom>
          <a:solidFill>
            <a:schemeClr val="bg1"/>
          </a:solidFill>
          <a:ln>
            <a:noFill/>
          </a:ln>
          <a:scene3d>
            <a:camera prst="perspectiveRelaxedModerately">
              <a:rot lat="17990626" lon="0" rev="0"/>
            </a:camera>
            <a:lightRig rig="twoPt" dir="t"/>
          </a:scene3d>
          <a:sp3d>
            <a:bevelT w="19050" h="317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3112588" y="6341470"/>
            <a:ext cx="381415" cy="381415"/>
          </a:xfrm>
          <a:prstGeom prst="ellipse">
            <a:avLst/>
          </a:prstGeom>
          <a:solidFill>
            <a:srgbClr val="00B0F0"/>
          </a:solidFill>
          <a:ln>
            <a:noFill/>
          </a:ln>
          <a:scene3d>
            <a:camera prst="perspectiveRelaxedModerately">
              <a:rot lat="17990626" lon="0" rev="0"/>
            </a:camera>
            <a:lightRig rig="twoPt" dir="t"/>
          </a:scene3d>
          <a:sp3d>
            <a:bevelT w="1905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prstClr val="white"/>
                </a:solidFill>
              </a:rPr>
              <a:t>◀</a:t>
            </a:r>
          </a:p>
        </p:txBody>
      </p:sp>
      <p:sp>
        <p:nvSpPr>
          <p:cNvPr id="25" name="타원 24"/>
          <p:cNvSpPr/>
          <p:nvPr/>
        </p:nvSpPr>
        <p:spPr>
          <a:xfrm>
            <a:off x="2103543" y="6300252"/>
            <a:ext cx="557748" cy="557748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scene3d>
            <a:camera prst="perspectiveRelaxedModerately">
              <a:rot lat="17990626" lon="0" rev="0"/>
            </a:camera>
            <a:lightRig rig="twoPt" dir="t"/>
          </a:scene3d>
          <a:sp3d>
            <a:bevelT w="1905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3693298" y="6337207"/>
            <a:ext cx="504000" cy="504000"/>
          </a:xfrm>
          <a:prstGeom prst="ellipse">
            <a:avLst/>
          </a:prstGeom>
          <a:solidFill>
            <a:schemeClr val="bg1"/>
          </a:solidFill>
          <a:ln>
            <a:noFill/>
          </a:ln>
          <a:scene3d>
            <a:camera prst="perspectiveRelaxedModerately">
              <a:rot lat="17990626" lon="0" rev="0"/>
            </a:camera>
            <a:lightRig rig="twoPt" dir="t"/>
          </a:scene3d>
          <a:sp3d>
            <a:bevelT w="19050" h="317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3754591" y="6341470"/>
            <a:ext cx="381415" cy="381415"/>
          </a:xfrm>
          <a:prstGeom prst="ellipse">
            <a:avLst/>
          </a:prstGeom>
          <a:solidFill>
            <a:srgbClr val="FFC000"/>
          </a:solidFill>
          <a:ln>
            <a:noFill/>
          </a:ln>
          <a:scene3d>
            <a:camera prst="perspectiveRelaxedModerately">
              <a:rot lat="17990626" lon="0" rev="0"/>
            </a:camera>
            <a:lightRig rig="twoPt" dir="t"/>
          </a:scene3d>
          <a:sp3d>
            <a:bevelT w="1905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ln w="3175">
                  <a:solidFill>
                    <a:srgbClr val="FFC000">
                      <a:lumMod val="75000"/>
                    </a:srgbClr>
                  </a:solidFill>
                </a:ln>
                <a:solidFill>
                  <a:prstClr val="white"/>
                </a:solidFill>
              </a:rPr>
              <a:t>▶</a:t>
            </a:r>
          </a:p>
        </p:txBody>
      </p:sp>
      <p:sp>
        <p:nvSpPr>
          <p:cNvPr id="30" name="타원 29"/>
          <p:cNvSpPr/>
          <p:nvPr/>
        </p:nvSpPr>
        <p:spPr>
          <a:xfrm>
            <a:off x="9005326" y="6325406"/>
            <a:ext cx="504000" cy="504000"/>
          </a:xfrm>
          <a:prstGeom prst="ellipse">
            <a:avLst/>
          </a:prstGeom>
          <a:solidFill>
            <a:schemeClr val="bg1"/>
          </a:solidFill>
          <a:ln>
            <a:noFill/>
          </a:ln>
          <a:scene3d>
            <a:camera prst="perspectiveRelaxedModerately">
              <a:rot lat="17990626" lon="0" rev="0"/>
            </a:camera>
            <a:lightRig rig="twoPt" dir="t"/>
          </a:scene3d>
          <a:sp3d>
            <a:bevelT w="19050" h="317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9066619" y="6329669"/>
            <a:ext cx="381415" cy="381415"/>
          </a:xfrm>
          <a:prstGeom prst="ellipse">
            <a:avLst/>
          </a:prstGeom>
          <a:solidFill>
            <a:srgbClr val="00B0F0"/>
          </a:solidFill>
          <a:ln>
            <a:noFill/>
          </a:ln>
          <a:scene3d>
            <a:camera prst="perspectiveRelaxedModerately">
              <a:rot lat="17990626" lon="0" rev="0"/>
            </a:camera>
            <a:lightRig rig="twoPt" dir="t"/>
          </a:scene3d>
          <a:sp3d>
            <a:bevelT w="1905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prstClr val="white"/>
                </a:solidFill>
              </a:rPr>
              <a:t>◀</a:t>
            </a:r>
          </a:p>
        </p:txBody>
      </p:sp>
      <p:sp>
        <p:nvSpPr>
          <p:cNvPr id="32" name="타원 31"/>
          <p:cNvSpPr/>
          <p:nvPr/>
        </p:nvSpPr>
        <p:spPr>
          <a:xfrm>
            <a:off x="8057574" y="6288451"/>
            <a:ext cx="557748" cy="557748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scene3d>
            <a:camera prst="perspectiveRelaxedModerately">
              <a:rot lat="17990626" lon="0" rev="0"/>
            </a:camera>
            <a:lightRig rig="twoPt" dir="t"/>
          </a:scene3d>
          <a:sp3d>
            <a:bevelT w="1905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3" name="모서리가 둥근 직사각형 32"/>
          <p:cNvSpPr/>
          <p:nvPr/>
        </p:nvSpPr>
        <p:spPr>
          <a:xfrm>
            <a:off x="8272561" y="5905847"/>
            <a:ext cx="127775" cy="646773"/>
          </a:xfrm>
          <a:prstGeom prst="roundRect">
            <a:avLst>
              <a:gd name="adj" fmla="val 22667"/>
            </a:avLst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34" name="그룹 33"/>
          <p:cNvGrpSpPr/>
          <p:nvPr/>
        </p:nvGrpSpPr>
        <p:grpSpPr>
          <a:xfrm>
            <a:off x="8104219" y="5784244"/>
            <a:ext cx="464458" cy="464458"/>
            <a:chOff x="2264229" y="5109029"/>
            <a:chExt cx="464458" cy="464458"/>
          </a:xfrm>
        </p:grpSpPr>
        <p:sp>
          <p:nvSpPr>
            <p:cNvPr id="35" name="자유형 34"/>
            <p:cNvSpPr/>
            <p:nvPr/>
          </p:nvSpPr>
          <p:spPr>
            <a:xfrm>
              <a:off x="2264229" y="5109029"/>
              <a:ext cx="389967" cy="407781"/>
            </a:xfrm>
            <a:custGeom>
              <a:avLst/>
              <a:gdLst>
                <a:gd name="connsiteX0" fmla="*/ 232229 w 389967"/>
                <a:gd name="connsiteY0" fmla="*/ 0 h 407781"/>
                <a:gd name="connsiteX1" fmla="*/ 322623 w 389967"/>
                <a:gd name="connsiteY1" fmla="*/ 18250 h 407781"/>
                <a:gd name="connsiteX2" fmla="*/ 331726 w 389967"/>
                <a:gd name="connsiteY2" fmla="*/ 23191 h 407781"/>
                <a:gd name="connsiteX3" fmla="*/ 350306 w 389967"/>
                <a:gd name="connsiteY3" fmla="*/ 45710 h 407781"/>
                <a:gd name="connsiteX4" fmla="*/ 389967 w 389967"/>
                <a:gd name="connsiteY4" fmla="*/ 175552 h 407781"/>
                <a:gd name="connsiteX5" fmla="*/ 157738 w 389967"/>
                <a:gd name="connsiteY5" fmla="*/ 407781 h 407781"/>
                <a:gd name="connsiteX6" fmla="*/ 67344 w 389967"/>
                <a:gd name="connsiteY6" fmla="*/ 389531 h 407781"/>
                <a:gd name="connsiteX7" fmla="*/ 58241 w 389967"/>
                <a:gd name="connsiteY7" fmla="*/ 384590 h 407781"/>
                <a:gd name="connsiteX8" fmla="*/ 39661 w 389967"/>
                <a:gd name="connsiteY8" fmla="*/ 362071 h 407781"/>
                <a:gd name="connsiteX9" fmla="*/ 0 w 389967"/>
                <a:gd name="connsiteY9" fmla="*/ 232229 h 407781"/>
                <a:gd name="connsiteX10" fmla="*/ 232229 w 389967"/>
                <a:gd name="connsiteY10" fmla="*/ 0 h 407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9967" h="407781">
                  <a:moveTo>
                    <a:pt x="232229" y="0"/>
                  </a:moveTo>
                  <a:cubicBezTo>
                    <a:pt x="264293" y="0"/>
                    <a:pt x="294840" y="6498"/>
                    <a:pt x="322623" y="18250"/>
                  </a:cubicBezTo>
                  <a:lnTo>
                    <a:pt x="331726" y="23191"/>
                  </a:lnTo>
                  <a:lnTo>
                    <a:pt x="350306" y="45710"/>
                  </a:lnTo>
                  <a:cubicBezTo>
                    <a:pt x="375346" y="82775"/>
                    <a:pt x="389967" y="127456"/>
                    <a:pt x="389967" y="175552"/>
                  </a:cubicBezTo>
                  <a:cubicBezTo>
                    <a:pt x="389967" y="303809"/>
                    <a:pt x="285995" y="407781"/>
                    <a:pt x="157738" y="407781"/>
                  </a:cubicBezTo>
                  <a:cubicBezTo>
                    <a:pt x="125674" y="407781"/>
                    <a:pt x="95127" y="401283"/>
                    <a:pt x="67344" y="389531"/>
                  </a:cubicBezTo>
                  <a:lnTo>
                    <a:pt x="58241" y="384590"/>
                  </a:lnTo>
                  <a:lnTo>
                    <a:pt x="39661" y="362071"/>
                  </a:lnTo>
                  <a:cubicBezTo>
                    <a:pt x="14621" y="325007"/>
                    <a:pt x="0" y="280326"/>
                    <a:pt x="0" y="232229"/>
                  </a:cubicBezTo>
                  <a:cubicBezTo>
                    <a:pt x="0" y="103972"/>
                    <a:pt x="103972" y="0"/>
                    <a:pt x="232229" y="0"/>
                  </a:cubicBezTo>
                  <a:close/>
                </a:path>
              </a:pathLst>
            </a:custGeom>
            <a:solidFill>
              <a:srgbClr val="FE3F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6" name="자유형 35"/>
            <p:cNvSpPr/>
            <p:nvPr/>
          </p:nvSpPr>
          <p:spPr>
            <a:xfrm>
              <a:off x="2322470" y="5132220"/>
              <a:ext cx="406217" cy="441267"/>
            </a:xfrm>
            <a:custGeom>
              <a:avLst/>
              <a:gdLst>
                <a:gd name="connsiteX0" fmla="*/ 273485 w 406217"/>
                <a:gd name="connsiteY0" fmla="*/ 0 h 441267"/>
                <a:gd name="connsiteX1" fmla="*/ 303830 w 406217"/>
                <a:gd name="connsiteY1" fmla="*/ 16470 h 441267"/>
                <a:gd name="connsiteX2" fmla="*/ 406217 w 406217"/>
                <a:gd name="connsiteY2" fmla="*/ 209038 h 441267"/>
                <a:gd name="connsiteX3" fmla="*/ 173988 w 406217"/>
                <a:gd name="connsiteY3" fmla="*/ 441267 h 441267"/>
                <a:gd name="connsiteX4" fmla="*/ 9777 w 406217"/>
                <a:gd name="connsiteY4" fmla="*/ 373249 h 441267"/>
                <a:gd name="connsiteX5" fmla="*/ 0 w 406217"/>
                <a:gd name="connsiteY5" fmla="*/ 361399 h 441267"/>
                <a:gd name="connsiteX6" fmla="*/ 9103 w 406217"/>
                <a:gd name="connsiteY6" fmla="*/ 366340 h 441267"/>
                <a:gd name="connsiteX7" fmla="*/ 99497 w 406217"/>
                <a:gd name="connsiteY7" fmla="*/ 384590 h 441267"/>
                <a:gd name="connsiteX8" fmla="*/ 331726 w 406217"/>
                <a:gd name="connsiteY8" fmla="*/ 152361 h 441267"/>
                <a:gd name="connsiteX9" fmla="*/ 292065 w 406217"/>
                <a:gd name="connsiteY9" fmla="*/ 22519 h 441267"/>
                <a:gd name="connsiteX10" fmla="*/ 273485 w 406217"/>
                <a:gd name="connsiteY10" fmla="*/ 0 h 441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06217" h="441267">
                  <a:moveTo>
                    <a:pt x="273485" y="0"/>
                  </a:moveTo>
                  <a:lnTo>
                    <a:pt x="303830" y="16470"/>
                  </a:lnTo>
                  <a:cubicBezTo>
                    <a:pt x="365603" y="58203"/>
                    <a:pt x="406217" y="128878"/>
                    <a:pt x="406217" y="209038"/>
                  </a:cubicBezTo>
                  <a:cubicBezTo>
                    <a:pt x="406217" y="337295"/>
                    <a:pt x="302245" y="441267"/>
                    <a:pt x="173988" y="441267"/>
                  </a:cubicBezTo>
                  <a:cubicBezTo>
                    <a:pt x="109860" y="441267"/>
                    <a:pt x="51802" y="415274"/>
                    <a:pt x="9777" y="373249"/>
                  </a:cubicBezTo>
                  <a:lnTo>
                    <a:pt x="0" y="361399"/>
                  </a:lnTo>
                  <a:lnTo>
                    <a:pt x="9103" y="366340"/>
                  </a:lnTo>
                  <a:cubicBezTo>
                    <a:pt x="36886" y="378092"/>
                    <a:pt x="67433" y="384590"/>
                    <a:pt x="99497" y="384590"/>
                  </a:cubicBezTo>
                  <a:cubicBezTo>
                    <a:pt x="227754" y="384590"/>
                    <a:pt x="331726" y="280618"/>
                    <a:pt x="331726" y="152361"/>
                  </a:cubicBezTo>
                  <a:cubicBezTo>
                    <a:pt x="331726" y="104265"/>
                    <a:pt x="317105" y="59584"/>
                    <a:pt x="292065" y="22519"/>
                  </a:cubicBezTo>
                  <a:lnTo>
                    <a:pt x="273485" y="0"/>
                  </a:lnTo>
                  <a:close/>
                </a:path>
              </a:pathLst>
            </a:custGeom>
            <a:solidFill>
              <a:srgbClr val="B419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7" name="타원 36"/>
            <p:cNvSpPr/>
            <p:nvPr/>
          </p:nvSpPr>
          <p:spPr>
            <a:xfrm>
              <a:off x="2367705" y="5187183"/>
              <a:ext cx="111970" cy="111970"/>
            </a:xfrm>
            <a:prstGeom prst="ellipse">
              <a:avLst/>
            </a:prstGeom>
            <a:solidFill>
              <a:schemeClr val="bg1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8" name="타원 37"/>
          <p:cNvSpPr/>
          <p:nvPr/>
        </p:nvSpPr>
        <p:spPr>
          <a:xfrm>
            <a:off x="9647329" y="6325406"/>
            <a:ext cx="504000" cy="504000"/>
          </a:xfrm>
          <a:prstGeom prst="ellipse">
            <a:avLst/>
          </a:prstGeom>
          <a:solidFill>
            <a:schemeClr val="bg1"/>
          </a:solidFill>
          <a:ln>
            <a:noFill/>
          </a:ln>
          <a:scene3d>
            <a:camera prst="perspectiveRelaxedModerately">
              <a:rot lat="17990626" lon="0" rev="0"/>
            </a:camera>
            <a:lightRig rig="twoPt" dir="t"/>
          </a:scene3d>
          <a:sp3d>
            <a:bevelT w="19050" h="317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9" name="타원 38"/>
          <p:cNvSpPr/>
          <p:nvPr/>
        </p:nvSpPr>
        <p:spPr>
          <a:xfrm>
            <a:off x="9708622" y="6329669"/>
            <a:ext cx="381415" cy="381415"/>
          </a:xfrm>
          <a:prstGeom prst="ellipse">
            <a:avLst/>
          </a:prstGeom>
          <a:solidFill>
            <a:srgbClr val="FFC000"/>
          </a:solidFill>
          <a:ln>
            <a:noFill/>
          </a:ln>
          <a:scene3d>
            <a:camera prst="perspectiveRelaxedModerately">
              <a:rot lat="17990626" lon="0" rev="0"/>
            </a:camera>
            <a:lightRig rig="twoPt" dir="t"/>
          </a:scene3d>
          <a:sp3d>
            <a:bevelT w="1905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n w="3175">
                  <a:solidFill>
                    <a:srgbClr val="FFC000">
                      <a:lumMod val="75000"/>
                    </a:srgbClr>
                  </a:solidFill>
                </a:ln>
                <a:solidFill>
                  <a:prstClr val="white"/>
                </a:solidFill>
              </a:rPr>
              <a:t>▶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2150188" y="5796045"/>
            <a:ext cx="464458" cy="768376"/>
            <a:chOff x="2150188" y="5796045"/>
            <a:chExt cx="464458" cy="768376"/>
          </a:xfrm>
        </p:grpSpPr>
        <p:sp>
          <p:nvSpPr>
            <p:cNvPr id="20" name="모서리가 둥근 직사각형 19"/>
            <p:cNvSpPr/>
            <p:nvPr/>
          </p:nvSpPr>
          <p:spPr>
            <a:xfrm>
              <a:off x="2318530" y="5917648"/>
              <a:ext cx="127775" cy="646773"/>
            </a:xfrm>
            <a:prstGeom prst="roundRect">
              <a:avLst>
                <a:gd name="adj" fmla="val 22667"/>
              </a:avLst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1" name="그룹 20"/>
            <p:cNvGrpSpPr/>
            <p:nvPr/>
          </p:nvGrpSpPr>
          <p:grpSpPr>
            <a:xfrm>
              <a:off x="2150188" y="5796045"/>
              <a:ext cx="464458" cy="464458"/>
              <a:chOff x="2264229" y="5109029"/>
              <a:chExt cx="464458" cy="464458"/>
            </a:xfrm>
          </p:grpSpPr>
          <p:sp>
            <p:nvSpPr>
              <p:cNvPr id="18" name="자유형 17"/>
              <p:cNvSpPr/>
              <p:nvPr/>
            </p:nvSpPr>
            <p:spPr>
              <a:xfrm>
                <a:off x="2264229" y="5109029"/>
                <a:ext cx="389967" cy="407781"/>
              </a:xfrm>
              <a:custGeom>
                <a:avLst/>
                <a:gdLst>
                  <a:gd name="connsiteX0" fmla="*/ 232229 w 389967"/>
                  <a:gd name="connsiteY0" fmla="*/ 0 h 407781"/>
                  <a:gd name="connsiteX1" fmla="*/ 322623 w 389967"/>
                  <a:gd name="connsiteY1" fmla="*/ 18250 h 407781"/>
                  <a:gd name="connsiteX2" fmla="*/ 331726 w 389967"/>
                  <a:gd name="connsiteY2" fmla="*/ 23191 h 407781"/>
                  <a:gd name="connsiteX3" fmla="*/ 350306 w 389967"/>
                  <a:gd name="connsiteY3" fmla="*/ 45710 h 407781"/>
                  <a:gd name="connsiteX4" fmla="*/ 389967 w 389967"/>
                  <a:gd name="connsiteY4" fmla="*/ 175552 h 407781"/>
                  <a:gd name="connsiteX5" fmla="*/ 157738 w 389967"/>
                  <a:gd name="connsiteY5" fmla="*/ 407781 h 407781"/>
                  <a:gd name="connsiteX6" fmla="*/ 67344 w 389967"/>
                  <a:gd name="connsiteY6" fmla="*/ 389531 h 407781"/>
                  <a:gd name="connsiteX7" fmla="*/ 58241 w 389967"/>
                  <a:gd name="connsiteY7" fmla="*/ 384590 h 407781"/>
                  <a:gd name="connsiteX8" fmla="*/ 39661 w 389967"/>
                  <a:gd name="connsiteY8" fmla="*/ 362071 h 407781"/>
                  <a:gd name="connsiteX9" fmla="*/ 0 w 389967"/>
                  <a:gd name="connsiteY9" fmla="*/ 232229 h 407781"/>
                  <a:gd name="connsiteX10" fmla="*/ 232229 w 389967"/>
                  <a:gd name="connsiteY10" fmla="*/ 0 h 4077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89967" h="407781">
                    <a:moveTo>
                      <a:pt x="232229" y="0"/>
                    </a:moveTo>
                    <a:cubicBezTo>
                      <a:pt x="264293" y="0"/>
                      <a:pt x="294840" y="6498"/>
                      <a:pt x="322623" y="18250"/>
                    </a:cubicBezTo>
                    <a:lnTo>
                      <a:pt x="331726" y="23191"/>
                    </a:lnTo>
                    <a:lnTo>
                      <a:pt x="350306" y="45710"/>
                    </a:lnTo>
                    <a:cubicBezTo>
                      <a:pt x="375346" y="82775"/>
                      <a:pt x="389967" y="127456"/>
                      <a:pt x="389967" y="175552"/>
                    </a:cubicBezTo>
                    <a:cubicBezTo>
                      <a:pt x="389967" y="303809"/>
                      <a:pt x="285995" y="407781"/>
                      <a:pt x="157738" y="407781"/>
                    </a:cubicBezTo>
                    <a:cubicBezTo>
                      <a:pt x="125674" y="407781"/>
                      <a:pt x="95127" y="401283"/>
                      <a:pt x="67344" y="389531"/>
                    </a:cubicBezTo>
                    <a:lnTo>
                      <a:pt x="58241" y="384590"/>
                    </a:lnTo>
                    <a:lnTo>
                      <a:pt x="39661" y="362071"/>
                    </a:lnTo>
                    <a:cubicBezTo>
                      <a:pt x="14621" y="325007"/>
                      <a:pt x="0" y="280326"/>
                      <a:pt x="0" y="232229"/>
                    </a:cubicBezTo>
                    <a:cubicBezTo>
                      <a:pt x="0" y="103972"/>
                      <a:pt x="103972" y="0"/>
                      <a:pt x="232229" y="0"/>
                    </a:cubicBezTo>
                    <a:close/>
                  </a:path>
                </a:pathLst>
              </a:custGeom>
              <a:solidFill>
                <a:srgbClr val="FE3F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" name="자유형 15"/>
              <p:cNvSpPr/>
              <p:nvPr/>
            </p:nvSpPr>
            <p:spPr>
              <a:xfrm>
                <a:off x="2322470" y="5132220"/>
                <a:ext cx="406217" cy="441267"/>
              </a:xfrm>
              <a:custGeom>
                <a:avLst/>
                <a:gdLst>
                  <a:gd name="connsiteX0" fmla="*/ 273485 w 406217"/>
                  <a:gd name="connsiteY0" fmla="*/ 0 h 441267"/>
                  <a:gd name="connsiteX1" fmla="*/ 303830 w 406217"/>
                  <a:gd name="connsiteY1" fmla="*/ 16470 h 441267"/>
                  <a:gd name="connsiteX2" fmla="*/ 406217 w 406217"/>
                  <a:gd name="connsiteY2" fmla="*/ 209038 h 441267"/>
                  <a:gd name="connsiteX3" fmla="*/ 173988 w 406217"/>
                  <a:gd name="connsiteY3" fmla="*/ 441267 h 441267"/>
                  <a:gd name="connsiteX4" fmla="*/ 9777 w 406217"/>
                  <a:gd name="connsiteY4" fmla="*/ 373249 h 441267"/>
                  <a:gd name="connsiteX5" fmla="*/ 0 w 406217"/>
                  <a:gd name="connsiteY5" fmla="*/ 361399 h 441267"/>
                  <a:gd name="connsiteX6" fmla="*/ 9103 w 406217"/>
                  <a:gd name="connsiteY6" fmla="*/ 366340 h 441267"/>
                  <a:gd name="connsiteX7" fmla="*/ 99497 w 406217"/>
                  <a:gd name="connsiteY7" fmla="*/ 384590 h 441267"/>
                  <a:gd name="connsiteX8" fmla="*/ 331726 w 406217"/>
                  <a:gd name="connsiteY8" fmla="*/ 152361 h 441267"/>
                  <a:gd name="connsiteX9" fmla="*/ 292065 w 406217"/>
                  <a:gd name="connsiteY9" fmla="*/ 22519 h 441267"/>
                  <a:gd name="connsiteX10" fmla="*/ 273485 w 406217"/>
                  <a:gd name="connsiteY10" fmla="*/ 0 h 4412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06217" h="441267">
                    <a:moveTo>
                      <a:pt x="273485" y="0"/>
                    </a:moveTo>
                    <a:lnTo>
                      <a:pt x="303830" y="16470"/>
                    </a:lnTo>
                    <a:cubicBezTo>
                      <a:pt x="365603" y="58203"/>
                      <a:pt x="406217" y="128878"/>
                      <a:pt x="406217" y="209038"/>
                    </a:cubicBezTo>
                    <a:cubicBezTo>
                      <a:pt x="406217" y="337295"/>
                      <a:pt x="302245" y="441267"/>
                      <a:pt x="173988" y="441267"/>
                    </a:cubicBezTo>
                    <a:cubicBezTo>
                      <a:pt x="109860" y="441267"/>
                      <a:pt x="51802" y="415274"/>
                      <a:pt x="9777" y="373249"/>
                    </a:cubicBezTo>
                    <a:lnTo>
                      <a:pt x="0" y="361399"/>
                    </a:lnTo>
                    <a:lnTo>
                      <a:pt x="9103" y="366340"/>
                    </a:lnTo>
                    <a:cubicBezTo>
                      <a:pt x="36886" y="378092"/>
                      <a:pt x="67433" y="384590"/>
                      <a:pt x="99497" y="384590"/>
                    </a:cubicBezTo>
                    <a:cubicBezTo>
                      <a:pt x="227754" y="384590"/>
                      <a:pt x="331726" y="280618"/>
                      <a:pt x="331726" y="152361"/>
                    </a:cubicBezTo>
                    <a:cubicBezTo>
                      <a:pt x="331726" y="104265"/>
                      <a:pt x="317105" y="59584"/>
                      <a:pt x="292065" y="22519"/>
                    </a:cubicBezTo>
                    <a:lnTo>
                      <a:pt x="273485" y="0"/>
                    </a:lnTo>
                    <a:close/>
                  </a:path>
                </a:pathLst>
              </a:custGeom>
              <a:solidFill>
                <a:srgbClr val="B4192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" name="타원 18"/>
              <p:cNvSpPr/>
              <p:nvPr/>
            </p:nvSpPr>
            <p:spPr>
              <a:xfrm>
                <a:off x="2367705" y="5187183"/>
                <a:ext cx="111970" cy="111970"/>
              </a:xfrm>
              <a:prstGeom prst="ellipse">
                <a:avLst/>
              </a:prstGeom>
              <a:solidFill>
                <a:schemeClr val="bg1">
                  <a:alpha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224875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4A7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6464299"/>
            <a:ext cx="12192000" cy="359125"/>
          </a:xfrm>
          <a:prstGeom prst="rect">
            <a:avLst/>
          </a:prstGeom>
          <a:solidFill>
            <a:srgbClr val="4041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사다리꼴 11"/>
          <p:cNvSpPr/>
          <p:nvPr/>
        </p:nvSpPr>
        <p:spPr>
          <a:xfrm rot="5400000" flipH="1">
            <a:off x="-1956496" y="1967803"/>
            <a:ext cx="6452993" cy="2540000"/>
          </a:xfrm>
          <a:prstGeom prst="trapezoid">
            <a:avLst>
              <a:gd name="adj" fmla="val 52000"/>
            </a:avLst>
          </a:prstGeom>
          <a:solidFill>
            <a:srgbClr val="4041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다리꼴 10"/>
          <p:cNvSpPr/>
          <p:nvPr/>
        </p:nvSpPr>
        <p:spPr>
          <a:xfrm rot="16200000">
            <a:off x="7695503" y="1967803"/>
            <a:ext cx="6452993" cy="2540000"/>
          </a:xfrm>
          <a:prstGeom prst="trapezoid">
            <a:avLst>
              <a:gd name="adj" fmla="val 52000"/>
            </a:avLst>
          </a:prstGeom>
          <a:solidFill>
            <a:srgbClr val="4041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615685" y="304800"/>
            <a:ext cx="10960630" cy="5996033"/>
          </a:xfrm>
          <a:prstGeom prst="roundRect">
            <a:avLst>
              <a:gd name="adj" fmla="val 8346"/>
            </a:avLst>
          </a:prstGeom>
          <a:solidFill>
            <a:srgbClr val="3827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altLang="ko-KR" sz="4000" b="1" dirty="0">
              <a:solidFill>
                <a:prstClr val="white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3051295" y="6337207"/>
            <a:ext cx="504000" cy="504000"/>
          </a:xfrm>
          <a:prstGeom prst="ellipse">
            <a:avLst/>
          </a:prstGeom>
          <a:solidFill>
            <a:schemeClr val="bg1"/>
          </a:solidFill>
          <a:ln>
            <a:noFill/>
          </a:ln>
          <a:scene3d>
            <a:camera prst="perspectiveRelaxedModerately">
              <a:rot lat="17990626" lon="0" rev="0"/>
            </a:camera>
            <a:lightRig rig="twoPt" dir="t"/>
          </a:scene3d>
          <a:sp3d>
            <a:bevelT w="19050" h="317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3112588" y="6341470"/>
            <a:ext cx="381415" cy="381415"/>
          </a:xfrm>
          <a:prstGeom prst="ellipse">
            <a:avLst/>
          </a:prstGeom>
          <a:solidFill>
            <a:srgbClr val="00B0F0"/>
          </a:solidFill>
          <a:ln>
            <a:noFill/>
          </a:ln>
          <a:scene3d>
            <a:camera prst="perspectiveRelaxedModerately">
              <a:rot lat="17990626" lon="0" rev="0"/>
            </a:camera>
            <a:lightRig rig="twoPt" dir="t"/>
          </a:scene3d>
          <a:sp3d>
            <a:bevelT w="1905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prstClr val="white"/>
                </a:solidFill>
              </a:rPr>
              <a:t>◀</a:t>
            </a:r>
          </a:p>
        </p:txBody>
      </p:sp>
      <p:sp>
        <p:nvSpPr>
          <p:cNvPr id="25" name="타원 24"/>
          <p:cNvSpPr/>
          <p:nvPr/>
        </p:nvSpPr>
        <p:spPr>
          <a:xfrm>
            <a:off x="2103543" y="6300252"/>
            <a:ext cx="557748" cy="557748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scene3d>
            <a:camera prst="perspectiveRelaxedModerately">
              <a:rot lat="17990626" lon="0" rev="0"/>
            </a:camera>
            <a:lightRig rig="twoPt" dir="t"/>
          </a:scene3d>
          <a:sp3d>
            <a:bevelT w="1905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3693298" y="6337207"/>
            <a:ext cx="504000" cy="504000"/>
          </a:xfrm>
          <a:prstGeom prst="ellipse">
            <a:avLst/>
          </a:prstGeom>
          <a:solidFill>
            <a:schemeClr val="bg1"/>
          </a:solidFill>
          <a:ln>
            <a:noFill/>
          </a:ln>
          <a:scene3d>
            <a:camera prst="perspectiveRelaxedModerately">
              <a:rot lat="17990626" lon="0" rev="0"/>
            </a:camera>
            <a:lightRig rig="twoPt" dir="t"/>
          </a:scene3d>
          <a:sp3d>
            <a:bevelT w="19050" h="317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3754591" y="6341470"/>
            <a:ext cx="381415" cy="381415"/>
          </a:xfrm>
          <a:prstGeom prst="ellipse">
            <a:avLst/>
          </a:prstGeom>
          <a:solidFill>
            <a:srgbClr val="FFC000"/>
          </a:solidFill>
          <a:ln>
            <a:noFill/>
          </a:ln>
          <a:scene3d>
            <a:camera prst="perspectiveRelaxedModerately">
              <a:rot lat="17990626" lon="0" rev="0"/>
            </a:camera>
            <a:lightRig rig="twoPt" dir="t"/>
          </a:scene3d>
          <a:sp3d>
            <a:bevelT w="1905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ln w="3175">
                  <a:solidFill>
                    <a:srgbClr val="FFC000">
                      <a:lumMod val="75000"/>
                    </a:srgbClr>
                  </a:solidFill>
                </a:ln>
                <a:solidFill>
                  <a:prstClr val="white"/>
                </a:solidFill>
              </a:rPr>
              <a:t>▶</a:t>
            </a:r>
          </a:p>
        </p:txBody>
      </p:sp>
      <p:sp>
        <p:nvSpPr>
          <p:cNvPr id="30" name="타원 29"/>
          <p:cNvSpPr/>
          <p:nvPr/>
        </p:nvSpPr>
        <p:spPr>
          <a:xfrm>
            <a:off x="9005326" y="6325406"/>
            <a:ext cx="504000" cy="504000"/>
          </a:xfrm>
          <a:prstGeom prst="ellipse">
            <a:avLst/>
          </a:prstGeom>
          <a:solidFill>
            <a:schemeClr val="bg1"/>
          </a:solidFill>
          <a:ln>
            <a:noFill/>
          </a:ln>
          <a:scene3d>
            <a:camera prst="perspectiveRelaxedModerately">
              <a:rot lat="17990626" lon="0" rev="0"/>
            </a:camera>
            <a:lightRig rig="twoPt" dir="t"/>
          </a:scene3d>
          <a:sp3d>
            <a:bevelT w="19050" h="317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9066619" y="6329669"/>
            <a:ext cx="381415" cy="381415"/>
          </a:xfrm>
          <a:prstGeom prst="ellipse">
            <a:avLst/>
          </a:prstGeom>
          <a:solidFill>
            <a:srgbClr val="00B0F0"/>
          </a:solidFill>
          <a:ln>
            <a:noFill/>
          </a:ln>
          <a:scene3d>
            <a:camera prst="perspectiveRelaxedModerately">
              <a:rot lat="17990626" lon="0" rev="0"/>
            </a:camera>
            <a:lightRig rig="twoPt" dir="t"/>
          </a:scene3d>
          <a:sp3d>
            <a:bevelT w="1905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prstClr val="white"/>
                </a:solidFill>
              </a:rPr>
              <a:t>◀</a:t>
            </a:r>
          </a:p>
        </p:txBody>
      </p:sp>
      <p:sp>
        <p:nvSpPr>
          <p:cNvPr id="32" name="타원 31"/>
          <p:cNvSpPr/>
          <p:nvPr/>
        </p:nvSpPr>
        <p:spPr>
          <a:xfrm>
            <a:off x="8057574" y="6288451"/>
            <a:ext cx="557748" cy="557748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scene3d>
            <a:camera prst="perspectiveRelaxedModerately">
              <a:rot lat="17990626" lon="0" rev="0"/>
            </a:camera>
            <a:lightRig rig="twoPt" dir="t"/>
          </a:scene3d>
          <a:sp3d>
            <a:bevelT w="1905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3" name="모서리가 둥근 직사각형 32"/>
          <p:cNvSpPr/>
          <p:nvPr/>
        </p:nvSpPr>
        <p:spPr>
          <a:xfrm>
            <a:off x="8272561" y="5905847"/>
            <a:ext cx="127775" cy="646773"/>
          </a:xfrm>
          <a:prstGeom prst="roundRect">
            <a:avLst>
              <a:gd name="adj" fmla="val 22667"/>
            </a:avLst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34" name="그룹 33"/>
          <p:cNvGrpSpPr/>
          <p:nvPr/>
        </p:nvGrpSpPr>
        <p:grpSpPr>
          <a:xfrm>
            <a:off x="8104219" y="5784244"/>
            <a:ext cx="464458" cy="464458"/>
            <a:chOff x="2264229" y="5109029"/>
            <a:chExt cx="464458" cy="464458"/>
          </a:xfrm>
        </p:grpSpPr>
        <p:sp>
          <p:nvSpPr>
            <p:cNvPr id="35" name="자유형 34"/>
            <p:cNvSpPr/>
            <p:nvPr/>
          </p:nvSpPr>
          <p:spPr>
            <a:xfrm>
              <a:off x="2264229" y="5109029"/>
              <a:ext cx="389967" cy="407781"/>
            </a:xfrm>
            <a:custGeom>
              <a:avLst/>
              <a:gdLst>
                <a:gd name="connsiteX0" fmla="*/ 232229 w 389967"/>
                <a:gd name="connsiteY0" fmla="*/ 0 h 407781"/>
                <a:gd name="connsiteX1" fmla="*/ 322623 w 389967"/>
                <a:gd name="connsiteY1" fmla="*/ 18250 h 407781"/>
                <a:gd name="connsiteX2" fmla="*/ 331726 w 389967"/>
                <a:gd name="connsiteY2" fmla="*/ 23191 h 407781"/>
                <a:gd name="connsiteX3" fmla="*/ 350306 w 389967"/>
                <a:gd name="connsiteY3" fmla="*/ 45710 h 407781"/>
                <a:gd name="connsiteX4" fmla="*/ 389967 w 389967"/>
                <a:gd name="connsiteY4" fmla="*/ 175552 h 407781"/>
                <a:gd name="connsiteX5" fmla="*/ 157738 w 389967"/>
                <a:gd name="connsiteY5" fmla="*/ 407781 h 407781"/>
                <a:gd name="connsiteX6" fmla="*/ 67344 w 389967"/>
                <a:gd name="connsiteY6" fmla="*/ 389531 h 407781"/>
                <a:gd name="connsiteX7" fmla="*/ 58241 w 389967"/>
                <a:gd name="connsiteY7" fmla="*/ 384590 h 407781"/>
                <a:gd name="connsiteX8" fmla="*/ 39661 w 389967"/>
                <a:gd name="connsiteY8" fmla="*/ 362071 h 407781"/>
                <a:gd name="connsiteX9" fmla="*/ 0 w 389967"/>
                <a:gd name="connsiteY9" fmla="*/ 232229 h 407781"/>
                <a:gd name="connsiteX10" fmla="*/ 232229 w 389967"/>
                <a:gd name="connsiteY10" fmla="*/ 0 h 407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9967" h="407781">
                  <a:moveTo>
                    <a:pt x="232229" y="0"/>
                  </a:moveTo>
                  <a:cubicBezTo>
                    <a:pt x="264293" y="0"/>
                    <a:pt x="294840" y="6498"/>
                    <a:pt x="322623" y="18250"/>
                  </a:cubicBezTo>
                  <a:lnTo>
                    <a:pt x="331726" y="23191"/>
                  </a:lnTo>
                  <a:lnTo>
                    <a:pt x="350306" y="45710"/>
                  </a:lnTo>
                  <a:cubicBezTo>
                    <a:pt x="375346" y="82775"/>
                    <a:pt x="389967" y="127456"/>
                    <a:pt x="389967" y="175552"/>
                  </a:cubicBezTo>
                  <a:cubicBezTo>
                    <a:pt x="389967" y="303809"/>
                    <a:pt x="285995" y="407781"/>
                    <a:pt x="157738" y="407781"/>
                  </a:cubicBezTo>
                  <a:cubicBezTo>
                    <a:pt x="125674" y="407781"/>
                    <a:pt x="95127" y="401283"/>
                    <a:pt x="67344" y="389531"/>
                  </a:cubicBezTo>
                  <a:lnTo>
                    <a:pt x="58241" y="384590"/>
                  </a:lnTo>
                  <a:lnTo>
                    <a:pt x="39661" y="362071"/>
                  </a:lnTo>
                  <a:cubicBezTo>
                    <a:pt x="14621" y="325007"/>
                    <a:pt x="0" y="280326"/>
                    <a:pt x="0" y="232229"/>
                  </a:cubicBezTo>
                  <a:cubicBezTo>
                    <a:pt x="0" y="103972"/>
                    <a:pt x="103972" y="0"/>
                    <a:pt x="232229" y="0"/>
                  </a:cubicBezTo>
                  <a:close/>
                </a:path>
              </a:pathLst>
            </a:custGeom>
            <a:solidFill>
              <a:srgbClr val="FE3F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6" name="자유형 35"/>
            <p:cNvSpPr/>
            <p:nvPr/>
          </p:nvSpPr>
          <p:spPr>
            <a:xfrm>
              <a:off x="2322470" y="5132220"/>
              <a:ext cx="406217" cy="441267"/>
            </a:xfrm>
            <a:custGeom>
              <a:avLst/>
              <a:gdLst>
                <a:gd name="connsiteX0" fmla="*/ 273485 w 406217"/>
                <a:gd name="connsiteY0" fmla="*/ 0 h 441267"/>
                <a:gd name="connsiteX1" fmla="*/ 303830 w 406217"/>
                <a:gd name="connsiteY1" fmla="*/ 16470 h 441267"/>
                <a:gd name="connsiteX2" fmla="*/ 406217 w 406217"/>
                <a:gd name="connsiteY2" fmla="*/ 209038 h 441267"/>
                <a:gd name="connsiteX3" fmla="*/ 173988 w 406217"/>
                <a:gd name="connsiteY3" fmla="*/ 441267 h 441267"/>
                <a:gd name="connsiteX4" fmla="*/ 9777 w 406217"/>
                <a:gd name="connsiteY4" fmla="*/ 373249 h 441267"/>
                <a:gd name="connsiteX5" fmla="*/ 0 w 406217"/>
                <a:gd name="connsiteY5" fmla="*/ 361399 h 441267"/>
                <a:gd name="connsiteX6" fmla="*/ 9103 w 406217"/>
                <a:gd name="connsiteY6" fmla="*/ 366340 h 441267"/>
                <a:gd name="connsiteX7" fmla="*/ 99497 w 406217"/>
                <a:gd name="connsiteY7" fmla="*/ 384590 h 441267"/>
                <a:gd name="connsiteX8" fmla="*/ 331726 w 406217"/>
                <a:gd name="connsiteY8" fmla="*/ 152361 h 441267"/>
                <a:gd name="connsiteX9" fmla="*/ 292065 w 406217"/>
                <a:gd name="connsiteY9" fmla="*/ 22519 h 441267"/>
                <a:gd name="connsiteX10" fmla="*/ 273485 w 406217"/>
                <a:gd name="connsiteY10" fmla="*/ 0 h 441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06217" h="441267">
                  <a:moveTo>
                    <a:pt x="273485" y="0"/>
                  </a:moveTo>
                  <a:lnTo>
                    <a:pt x="303830" y="16470"/>
                  </a:lnTo>
                  <a:cubicBezTo>
                    <a:pt x="365603" y="58203"/>
                    <a:pt x="406217" y="128878"/>
                    <a:pt x="406217" y="209038"/>
                  </a:cubicBezTo>
                  <a:cubicBezTo>
                    <a:pt x="406217" y="337295"/>
                    <a:pt x="302245" y="441267"/>
                    <a:pt x="173988" y="441267"/>
                  </a:cubicBezTo>
                  <a:cubicBezTo>
                    <a:pt x="109860" y="441267"/>
                    <a:pt x="51802" y="415274"/>
                    <a:pt x="9777" y="373249"/>
                  </a:cubicBezTo>
                  <a:lnTo>
                    <a:pt x="0" y="361399"/>
                  </a:lnTo>
                  <a:lnTo>
                    <a:pt x="9103" y="366340"/>
                  </a:lnTo>
                  <a:cubicBezTo>
                    <a:pt x="36886" y="378092"/>
                    <a:pt x="67433" y="384590"/>
                    <a:pt x="99497" y="384590"/>
                  </a:cubicBezTo>
                  <a:cubicBezTo>
                    <a:pt x="227754" y="384590"/>
                    <a:pt x="331726" y="280618"/>
                    <a:pt x="331726" y="152361"/>
                  </a:cubicBezTo>
                  <a:cubicBezTo>
                    <a:pt x="331726" y="104265"/>
                    <a:pt x="317105" y="59584"/>
                    <a:pt x="292065" y="22519"/>
                  </a:cubicBezTo>
                  <a:lnTo>
                    <a:pt x="273485" y="0"/>
                  </a:lnTo>
                  <a:close/>
                </a:path>
              </a:pathLst>
            </a:custGeom>
            <a:solidFill>
              <a:srgbClr val="B419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7" name="타원 36"/>
            <p:cNvSpPr/>
            <p:nvPr/>
          </p:nvSpPr>
          <p:spPr>
            <a:xfrm>
              <a:off x="2367705" y="5187183"/>
              <a:ext cx="111970" cy="111970"/>
            </a:xfrm>
            <a:prstGeom prst="ellipse">
              <a:avLst/>
            </a:prstGeom>
            <a:solidFill>
              <a:schemeClr val="bg1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8" name="타원 37"/>
          <p:cNvSpPr/>
          <p:nvPr/>
        </p:nvSpPr>
        <p:spPr>
          <a:xfrm>
            <a:off x="9647329" y="6325406"/>
            <a:ext cx="504000" cy="504000"/>
          </a:xfrm>
          <a:prstGeom prst="ellipse">
            <a:avLst/>
          </a:prstGeom>
          <a:solidFill>
            <a:schemeClr val="bg1"/>
          </a:solidFill>
          <a:ln>
            <a:noFill/>
          </a:ln>
          <a:scene3d>
            <a:camera prst="perspectiveRelaxedModerately">
              <a:rot lat="17990626" lon="0" rev="0"/>
            </a:camera>
            <a:lightRig rig="twoPt" dir="t"/>
          </a:scene3d>
          <a:sp3d>
            <a:bevelT w="19050" h="317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9" name="타원 38"/>
          <p:cNvSpPr/>
          <p:nvPr/>
        </p:nvSpPr>
        <p:spPr>
          <a:xfrm>
            <a:off x="9708622" y="6329669"/>
            <a:ext cx="381415" cy="381415"/>
          </a:xfrm>
          <a:prstGeom prst="ellipse">
            <a:avLst/>
          </a:prstGeom>
          <a:solidFill>
            <a:srgbClr val="FFC000"/>
          </a:solidFill>
          <a:ln>
            <a:noFill/>
          </a:ln>
          <a:scene3d>
            <a:camera prst="perspectiveRelaxedModerately">
              <a:rot lat="17990626" lon="0" rev="0"/>
            </a:camera>
            <a:lightRig rig="twoPt" dir="t"/>
          </a:scene3d>
          <a:sp3d>
            <a:bevelT w="1905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n w="3175">
                  <a:solidFill>
                    <a:srgbClr val="FFC000">
                      <a:lumMod val="75000"/>
                    </a:srgbClr>
                  </a:solidFill>
                </a:ln>
                <a:solidFill>
                  <a:prstClr val="white"/>
                </a:solidFill>
              </a:rPr>
              <a:t>▶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2150188" y="5796045"/>
            <a:ext cx="464458" cy="768376"/>
            <a:chOff x="2150188" y="5796045"/>
            <a:chExt cx="464458" cy="768376"/>
          </a:xfrm>
        </p:grpSpPr>
        <p:sp>
          <p:nvSpPr>
            <p:cNvPr id="20" name="모서리가 둥근 직사각형 19"/>
            <p:cNvSpPr/>
            <p:nvPr/>
          </p:nvSpPr>
          <p:spPr>
            <a:xfrm>
              <a:off x="2318530" y="5917648"/>
              <a:ext cx="127775" cy="646773"/>
            </a:xfrm>
            <a:prstGeom prst="roundRect">
              <a:avLst>
                <a:gd name="adj" fmla="val 22667"/>
              </a:avLst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1" name="그룹 20"/>
            <p:cNvGrpSpPr/>
            <p:nvPr/>
          </p:nvGrpSpPr>
          <p:grpSpPr>
            <a:xfrm>
              <a:off x="2150188" y="5796045"/>
              <a:ext cx="464458" cy="464458"/>
              <a:chOff x="2264229" y="5109029"/>
              <a:chExt cx="464458" cy="464458"/>
            </a:xfrm>
          </p:grpSpPr>
          <p:sp>
            <p:nvSpPr>
              <p:cNvPr id="18" name="자유형 17"/>
              <p:cNvSpPr/>
              <p:nvPr/>
            </p:nvSpPr>
            <p:spPr>
              <a:xfrm>
                <a:off x="2264229" y="5109029"/>
                <a:ext cx="389967" cy="407781"/>
              </a:xfrm>
              <a:custGeom>
                <a:avLst/>
                <a:gdLst>
                  <a:gd name="connsiteX0" fmla="*/ 232229 w 389967"/>
                  <a:gd name="connsiteY0" fmla="*/ 0 h 407781"/>
                  <a:gd name="connsiteX1" fmla="*/ 322623 w 389967"/>
                  <a:gd name="connsiteY1" fmla="*/ 18250 h 407781"/>
                  <a:gd name="connsiteX2" fmla="*/ 331726 w 389967"/>
                  <a:gd name="connsiteY2" fmla="*/ 23191 h 407781"/>
                  <a:gd name="connsiteX3" fmla="*/ 350306 w 389967"/>
                  <a:gd name="connsiteY3" fmla="*/ 45710 h 407781"/>
                  <a:gd name="connsiteX4" fmla="*/ 389967 w 389967"/>
                  <a:gd name="connsiteY4" fmla="*/ 175552 h 407781"/>
                  <a:gd name="connsiteX5" fmla="*/ 157738 w 389967"/>
                  <a:gd name="connsiteY5" fmla="*/ 407781 h 407781"/>
                  <a:gd name="connsiteX6" fmla="*/ 67344 w 389967"/>
                  <a:gd name="connsiteY6" fmla="*/ 389531 h 407781"/>
                  <a:gd name="connsiteX7" fmla="*/ 58241 w 389967"/>
                  <a:gd name="connsiteY7" fmla="*/ 384590 h 407781"/>
                  <a:gd name="connsiteX8" fmla="*/ 39661 w 389967"/>
                  <a:gd name="connsiteY8" fmla="*/ 362071 h 407781"/>
                  <a:gd name="connsiteX9" fmla="*/ 0 w 389967"/>
                  <a:gd name="connsiteY9" fmla="*/ 232229 h 407781"/>
                  <a:gd name="connsiteX10" fmla="*/ 232229 w 389967"/>
                  <a:gd name="connsiteY10" fmla="*/ 0 h 4077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89967" h="407781">
                    <a:moveTo>
                      <a:pt x="232229" y="0"/>
                    </a:moveTo>
                    <a:cubicBezTo>
                      <a:pt x="264293" y="0"/>
                      <a:pt x="294840" y="6498"/>
                      <a:pt x="322623" y="18250"/>
                    </a:cubicBezTo>
                    <a:lnTo>
                      <a:pt x="331726" y="23191"/>
                    </a:lnTo>
                    <a:lnTo>
                      <a:pt x="350306" y="45710"/>
                    </a:lnTo>
                    <a:cubicBezTo>
                      <a:pt x="375346" y="82775"/>
                      <a:pt x="389967" y="127456"/>
                      <a:pt x="389967" y="175552"/>
                    </a:cubicBezTo>
                    <a:cubicBezTo>
                      <a:pt x="389967" y="303809"/>
                      <a:pt x="285995" y="407781"/>
                      <a:pt x="157738" y="407781"/>
                    </a:cubicBezTo>
                    <a:cubicBezTo>
                      <a:pt x="125674" y="407781"/>
                      <a:pt x="95127" y="401283"/>
                      <a:pt x="67344" y="389531"/>
                    </a:cubicBezTo>
                    <a:lnTo>
                      <a:pt x="58241" y="384590"/>
                    </a:lnTo>
                    <a:lnTo>
                      <a:pt x="39661" y="362071"/>
                    </a:lnTo>
                    <a:cubicBezTo>
                      <a:pt x="14621" y="325007"/>
                      <a:pt x="0" y="280326"/>
                      <a:pt x="0" y="232229"/>
                    </a:cubicBezTo>
                    <a:cubicBezTo>
                      <a:pt x="0" y="103972"/>
                      <a:pt x="103972" y="0"/>
                      <a:pt x="232229" y="0"/>
                    </a:cubicBezTo>
                    <a:close/>
                  </a:path>
                </a:pathLst>
              </a:custGeom>
              <a:solidFill>
                <a:srgbClr val="FE3F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" name="자유형 15"/>
              <p:cNvSpPr/>
              <p:nvPr/>
            </p:nvSpPr>
            <p:spPr>
              <a:xfrm>
                <a:off x="2322470" y="5132220"/>
                <a:ext cx="406217" cy="441267"/>
              </a:xfrm>
              <a:custGeom>
                <a:avLst/>
                <a:gdLst>
                  <a:gd name="connsiteX0" fmla="*/ 273485 w 406217"/>
                  <a:gd name="connsiteY0" fmla="*/ 0 h 441267"/>
                  <a:gd name="connsiteX1" fmla="*/ 303830 w 406217"/>
                  <a:gd name="connsiteY1" fmla="*/ 16470 h 441267"/>
                  <a:gd name="connsiteX2" fmla="*/ 406217 w 406217"/>
                  <a:gd name="connsiteY2" fmla="*/ 209038 h 441267"/>
                  <a:gd name="connsiteX3" fmla="*/ 173988 w 406217"/>
                  <a:gd name="connsiteY3" fmla="*/ 441267 h 441267"/>
                  <a:gd name="connsiteX4" fmla="*/ 9777 w 406217"/>
                  <a:gd name="connsiteY4" fmla="*/ 373249 h 441267"/>
                  <a:gd name="connsiteX5" fmla="*/ 0 w 406217"/>
                  <a:gd name="connsiteY5" fmla="*/ 361399 h 441267"/>
                  <a:gd name="connsiteX6" fmla="*/ 9103 w 406217"/>
                  <a:gd name="connsiteY6" fmla="*/ 366340 h 441267"/>
                  <a:gd name="connsiteX7" fmla="*/ 99497 w 406217"/>
                  <a:gd name="connsiteY7" fmla="*/ 384590 h 441267"/>
                  <a:gd name="connsiteX8" fmla="*/ 331726 w 406217"/>
                  <a:gd name="connsiteY8" fmla="*/ 152361 h 441267"/>
                  <a:gd name="connsiteX9" fmla="*/ 292065 w 406217"/>
                  <a:gd name="connsiteY9" fmla="*/ 22519 h 441267"/>
                  <a:gd name="connsiteX10" fmla="*/ 273485 w 406217"/>
                  <a:gd name="connsiteY10" fmla="*/ 0 h 4412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06217" h="441267">
                    <a:moveTo>
                      <a:pt x="273485" y="0"/>
                    </a:moveTo>
                    <a:lnTo>
                      <a:pt x="303830" y="16470"/>
                    </a:lnTo>
                    <a:cubicBezTo>
                      <a:pt x="365603" y="58203"/>
                      <a:pt x="406217" y="128878"/>
                      <a:pt x="406217" y="209038"/>
                    </a:cubicBezTo>
                    <a:cubicBezTo>
                      <a:pt x="406217" y="337295"/>
                      <a:pt x="302245" y="441267"/>
                      <a:pt x="173988" y="441267"/>
                    </a:cubicBezTo>
                    <a:cubicBezTo>
                      <a:pt x="109860" y="441267"/>
                      <a:pt x="51802" y="415274"/>
                      <a:pt x="9777" y="373249"/>
                    </a:cubicBezTo>
                    <a:lnTo>
                      <a:pt x="0" y="361399"/>
                    </a:lnTo>
                    <a:lnTo>
                      <a:pt x="9103" y="366340"/>
                    </a:lnTo>
                    <a:cubicBezTo>
                      <a:pt x="36886" y="378092"/>
                      <a:pt x="67433" y="384590"/>
                      <a:pt x="99497" y="384590"/>
                    </a:cubicBezTo>
                    <a:cubicBezTo>
                      <a:pt x="227754" y="384590"/>
                      <a:pt x="331726" y="280618"/>
                      <a:pt x="331726" y="152361"/>
                    </a:cubicBezTo>
                    <a:cubicBezTo>
                      <a:pt x="331726" y="104265"/>
                      <a:pt x="317105" y="59584"/>
                      <a:pt x="292065" y="22519"/>
                    </a:cubicBezTo>
                    <a:lnTo>
                      <a:pt x="273485" y="0"/>
                    </a:lnTo>
                    <a:close/>
                  </a:path>
                </a:pathLst>
              </a:custGeom>
              <a:solidFill>
                <a:srgbClr val="B4192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" name="타원 18"/>
              <p:cNvSpPr/>
              <p:nvPr/>
            </p:nvSpPr>
            <p:spPr>
              <a:xfrm>
                <a:off x="2367705" y="5187183"/>
                <a:ext cx="111970" cy="111970"/>
              </a:xfrm>
              <a:prstGeom prst="ellipse">
                <a:avLst/>
              </a:prstGeom>
              <a:solidFill>
                <a:schemeClr val="bg1">
                  <a:alpha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pic>
        <p:nvPicPr>
          <p:cNvPr id="7" name="그림 6" descr="텍스트, 생일, 장식이(가) 표시된 사진&#10;&#10;자동 생성된 설명">
            <a:extLst>
              <a:ext uri="{FF2B5EF4-FFF2-40B4-BE49-F238E27FC236}">
                <a16:creationId xmlns:a16="http://schemas.microsoft.com/office/drawing/2014/main" id="{51E12043-673F-4D9B-96AB-69D456F330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0558" y="1203689"/>
            <a:ext cx="7250884" cy="4068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7195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4A7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6464299"/>
            <a:ext cx="12192000" cy="359125"/>
          </a:xfrm>
          <a:prstGeom prst="rect">
            <a:avLst/>
          </a:prstGeom>
          <a:solidFill>
            <a:srgbClr val="4041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사다리꼴 11"/>
          <p:cNvSpPr/>
          <p:nvPr/>
        </p:nvSpPr>
        <p:spPr>
          <a:xfrm rot="5400000" flipH="1">
            <a:off x="-1928653" y="1967803"/>
            <a:ext cx="6452993" cy="2540000"/>
          </a:xfrm>
          <a:prstGeom prst="trapezoid">
            <a:avLst>
              <a:gd name="adj" fmla="val 52000"/>
            </a:avLst>
          </a:prstGeom>
          <a:solidFill>
            <a:srgbClr val="4041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다리꼴 10"/>
          <p:cNvSpPr/>
          <p:nvPr/>
        </p:nvSpPr>
        <p:spPr>
          <a:xfrm rot="16200000">
            <a:off x="7695503" y="1967803"/>
            <a:ext cx="6452993" cy="2540000"/>
          </a:xfrm>
          <a:prstGeom prst="trapezoid">
            <a:avLst>
              <a:gd name="adj" fmla="val 52000"/>
            </a:avLst>
          </a:prstGeom>
          <a:solidFill>
            <a:srgbClr val="4041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615685" y="304800"/>
            <a:ext cx="10960630" cy="5996033"/>
          </a:xfrm>
          <a:prstGeom prst="roundRect">
            <a:avLst>
              <a:gd name="adj" fmla="val 8346"/>
            </a:avLst>
          </a:prstGeom>
          <a:solidFill>
            <a:srgbClr val="3827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3200" b="1" dirty="0">
                <a:solidFill>
                  <a:srgbClr val="FFC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구현한 내용</a:t>
            </a:r>
            <a:endParaRPr lang="en-US" altLang="ko-KR" sz="3200" b="1" dirty="0">
              <a:solidFill>
                <a:prstClr val="white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3051295" y="6337207"/>
            <a:ext cx="504000" cy="504000"/>
          </a:xfrm>
          <a:prstGeom prst="ellipse">
            <a:avLst/>
          </a:prstGeom>
          <a:solidFill>
            <a:schemeClr val="bg1"/>
          </a:solidFill>
          <a:ln>
            <a:noFill/>
          </a:ln>
          <a:scene3d>
            <a:camera prst="perspectiveRelaxedModerately">
              <a:rot lat="17990626" lon="0" rev="0"/>
            </a:camera>
            <a:lightRig rig="twoPt" dir="t"/>
          </a:scene3d>
          <a:sp3d>
            <a:bevelT w="19050" h="317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3112588" y="6341470"/>
            <a:ext cx="381415" cy="381415"/>
          </a:xfrm>
          <a:prstGeom prst="ellipse">
            <a:avLst/>
          </a:prstGeom>
          <a:solidFill>
            <a:srgbClr val="00B0F0"/>
          </a:solidFill>
          <a:ln>
            <a:noFill/>
          </a:ln>
          <a:scene3d>
            <a:camera prst="perspectiveRelaxedModerately">
              <a:rot lat="17990626" lon="0" rev="0"/>
            </a:camera>
            <a:lightRig rig="twoPt" dir="t"/>
          </a:scene3d>
          <a:sp3d>
            <a:bevelT w="1905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prstClr val="white"/>
                </a:solidFill>
              </a:rPr>
              <a:t>◀</a:t>
            </a:r>
          </a:p>
        </p:txBody>
      </p:sp>
      <p:sp>
        <p:nvSpPr>
          <p:cNvPr id="25" name="타원 24"/>
          <p:cNvSpPr/>
          <p:nvPr/>
        </p:nvSpPr>
        <p:spPr>
          <a:xfrm>
            <a:off x="2103543" y="6300252"/>
            <a:ext cx="557748" cy="557748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scene3d>
            <a:camera prst="perspectiveRelaxedModerately">
              <a:rot lat="17990626" lon="0" rev="0"/>
            </a:camera>
            <a:lightRig rig="twoPt" dir="t"/>
          </a:scene3d>
          <a:sp3d>
            <a:bevelT w="1905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3693298" y="6337207"/>
            <a:ext cx="504000" cy="504000"/>
          </a:xfrm>
          <a:prstGeom prst="ellipse">
            <a:avLst/>
          </a:prstGeom>
          <a:solidFill>
            <a:schemeClr val="bg1"/>
          </a:solidFill>
          <a:ln>
            <a:noFill/>
          </a:ln>
          <a:scene3d>
            <a:camera prst="perspectiveRelaxedModerately">
              <a:rot lat="17990626" lon="0" rev="0"/>
            </a:camera>
            <a:lightRig rig="twoPt" dir="t"/>
          </a:scene3d>
          <a:sp3d>
            <a:bevelT w="19050" h="317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3754591" y="6341470"/>
            <a:ext cx="381415" cy="381415"/>
          </a:xfrm>
          <a:prstGeom prst="ellipse">
            <a:avLst/>
          </a:prstGeom>
          <a:solidFill>
            <a:srgbClr val="FFC000"/>
          </a:solidFill>
          <a:ln>
            <a:noFill/>
          </a:ln>
          <a:scene3d>
            <a:camera prst="perspectiveRelaxedModerately">
              <a:rot lat="17990626" lon="0" rev="0"/>
            </a:camera>
            <a:lightRig rig="twoPt" dir="t"/>
          </a:scene3d>
          <a:sp3d>
            <a:bevelT w="1905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ln w="3175">
                  <a:solidFill>
                    <a:srgbClr val="FFC000">
                      <a:lumMod val="75000"/>
                    </a:srgbClr>
                  </a:solidFill>
                </a:ln>
                <a:solidFill>
                  <a:prstClr val="white"/>
                </a:solidFill>
              </a:rPr>
              <a:t>▶</a:t>
            </a:r>
          </a:p>
        </p:txBody>
      </p:sp>
      <p:sp>
        <p:nvSpPr>
          <p:cNvPr id="30" name="타원 29"/>
          <p:cNvSpPr/>
          <p:nvPr/>
        </p:nvSpPr>
        <p:spPr>
          <a:xfrm>
            <a:off x="9005326" y="6325406"/>
            <a:ext cx="504000" cy="504000"/>
          </a:xfrm>
          <a:prstGeom prst="ellipse">
            <a:avLst/>
          </a:prstGeom>
          <a:solidFill>
            <a:schemeClr val="bg1"/>
          </a:solidFill>
          <a:ln>
            <a:noFill/>
          </a:ln>
          <a:scene3d>
            <a:camera prst="perspectiveRelaxedModerately">
              <a:rot lat="17990626" lon="0" rev="0"/>
            </a:camera>
            <a:lightRig rig="twoPt" dir="t"/>
          </a:scene3d>
          <a:sp3d>
            <a:bevelT w="19050" h="317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9066619" y="6329669"/>
            <a:ext cx="381415" cy="381415"/>
          </a:xfrm>
          <a:prstGeom prst="ellipse">
            <a:avLst/>
          </a:prstGeom>
          <a:solidFill>
            <a:srgbClr val="00B0F0"/>
          </a:solidFill>
          <a:ln>
            <a:noFill/>
          </a:ln>
          <a:scene3d>
            <a:camera prst="perspectiveRelaxedModerately">
              <a:rot lat="17990626" lon="0" rev="0"/>
            </a:camera>
            <a:lightRig rig="twoPt" dir="t"/>
          </a:scene3d>
          <a:sp3d>
            <a:bevelT w="1905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prstClr val="white"/>
                </a:solidFill>
              </a:rPr>
              <a:t>◀</a:t>
            </a:r>
          </a:p>
        </p:txBody>
      </p:sp>
      <p:sp>
        <p:nvSpPr>
          <p:cNvPr id="32" name="타원 31"/>
          <p:cNvSpPr/>
          <p:nvPr/>
        </p:nvSpPr>
        <p:spPr>
          <a:xfrm>
            <a:off x="8057574" y="6288451"/>
            <a:ext cx="557748" cy="557748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scene3d>
            <a:camera prst="perspectiveRelaxedModerately">
              <a:rot lat="17990626" lon="0" rev="0"/>
            </a:camera>
            <a:lightRig rig="twoPt" dir="t"/>
          </a:scene3d>
          <a:sp3d>
            <a:bevelT w="1905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3" name="모서리가 둥근 직사각형 32"/>
          <p:cNvSpPr/>
          <p:nvPr/>
        </p:nvSpPr>
        <p:spPr>
          <a:xfrm>
            <a:off x="8272561" y="5905847"/>
            <a:ext cx="127775" cy="646773"/>
          </a:xfrm>
          <a:prstGeom prst="roundRect">
            <a:avLst>
              <a:gd name="adj" fmla="val 22667"/>
            </a:avLst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34" name="그룹 33"/>
          <p:cNvGrpSpPr/>
          <p:nvPr/>
        </p:nvGrpSpPr>
        <p:grpSpPr>
          <a:xfrm>
            <a:off x="8104219" y="5784244"/>
            <a:ext cx="464458" cy="464458"/>
            <a:chOff x="2264229" y="5109029"/>
            <a:chExt cx="464458" cy="464458"/>
          </a:xfrm>
        </p:grpSpPr>
        <p:sp>
          <p:nvSpPr>
            <p:cNvPr id="35" name="자유형 34"/>
            <p:cNvSpPr/>
            <p:nvPr/>
          </p:nvSpPr>
          <p:spPr>
            <a:xfrm>
              <a:off x="2264229" y="5109029"/>
              <a:ext cx="389967" cy="407781"/>
            </a:xfrm>
            <a:custGeom>
              <a:avLst/>
              <a:gdLst>
                <a:gd name="connsiteX0" fmla="*/ 232229 w 389967"/>
                <a:gd name="connsiteY0" fmla="*/ 0 h 407781"/>
                <a:gd name="connsiteX1" fmla="*/ 322623 w 389967"/>
                <a:gd name="connsiteY1" fmla="*/ 18250 h 407781"/>
                <a:gd name="connsiteX2" fmla="*/ 331726 w 389967"/>
                <a:gd name="connsiteY2" fmla="*/ 23191 h 407781"/>
                <a:gd name="connsiteX3" fmla="*/ 350306 w 389967"/>
                <a:gd name="connsiteY3" fmla="*/ 45710 h 407781"/>
                <a:gd name="connsiteX4" fmla="*/ 389967 w 389967"/>
                <a:gd name="connsiteY4" fmla="*/ 175552 h 407781"/>
                <a:gd name="connsiteX5" fmla="*/ 157738 w 389967"/>
                <a:gd name="connsiteY5" fmla="*/ 407781 h 407781"/>
                <a:gd name="connsiteX6" fmla="*/ 67344 w 389967"/>
                <a:gd name="connsiteY6" fmla="*/ 389531 h 407781"/>
                <a:gd name="connsiteX7" fmla="*/ 58241 w 389967"/>
                <a:gd name="connsiteY7" fmla="*/ 384590 h 407781"/>
                <a:gd name="connsiteX8" fmla="*/ 39661 w 389967"/>
                <a:gd name="connsiteY8" fmla="*/ 362071 h 407781"/>
                <a:gd name="connsiteX9" fmla="*/ 0 w 389967"/>
                <a:gd name="connsiteY9" fmla="*/ 232229 h 407781"/>
                <a:gd name="connsiteX10" fmla="*/ 232229 w 389967"/>
                <a:gd name="connsiteY10" fmla="*/ 0 h 407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9967" h="407781">
                  <a:moveTo>
                    <a:pt x="232229" y="0"/>
                  </a:moveTo>
                  <a:cubicBezTo>
                    <a:pt x="264293" y="0"/>
                    <a:pt x="294840" y="6498"/>
                    <a:pt x="322623" y="18250"/>
                  </a:cubicBezTo>
                  <a:lnTo>
                    <a:pt x="331726" y="23191"/>
                  </a:lnTo>
                  <a:lnTo>
                    <a:pt x="350306" y="45710"/>
                  </a:lnTo>
                  <a:cubicBezTo>
                    <a:pt x="375346" y="82775"/>
                    <a:pt x="389967" y="127456"/>
                    <a:pt x="389967" y="175552"/>
                  </a:cubicBezTo>
                  <a:cubicBezTo>
                    <a:pt x="389967" y="303809"/>
                    <a:pt x="285995" y="407781"/>
                    <a:pt x="157738" y="407781"/>
                  </a:cubicBezTo>
                  <a:cubicBezTo>
                    <a:pt x="125674" y="407781"/>
                    <a:pt x="95127" y="401283"/>
                    <a:pt x="67344" y="389531"/>
                  </a:cubicBezTo>
                  <a:lnTo>
                    <a:pt x="58241" y="384590"/>
                  </a:lnTo>
                  <a:lnTo>
                    <a:pt x="39661" y="362071"/>
                  </a:lnTo>
                  <a:cubicBezTo>
                    <a:pt x="14621" y="325007"/>
                    <a:pt x="0" y="280326"/>
                    <a:pt x="0" y="232229"/>
                  </a:cubicBezTo>
                  <a:cubicBezTo>
                    <a:pt x="0" y="103972"/>
                    <a:pt x="103972" y="0"/>
                    <a:pt x="232229" y="0"/>
                  </a:cubicBezTo>
                  <a:close/>
                </a:path>
              </a:pathLst>
            </a:custGeom>
            <a:solidFill>
              <a:srgbClr val="FE3F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6" name="자유형 35"/>
            <p:cNvSpPr/>
            <p:nvPr/>
          </p:nvSpPr>
          <p:spPr>
            <a:xfrm>
              <a:off x="2322470" y="5132220"/>
              <a:ext cx="406217" cy="441267"/>
            </a:xfrm>
            <a:custGeom>
              <a:avLst/>
              <a:gdLst>
                <a:gd name="connsiteX0" fmla="*/ 273485 w 406217"/>
                <a:gd name="connsiteY0" fmla="*/ 0 h 441267"/>
                <a:gd name="connsiteX1" fmla="*/ 303830 w 406217"/>
                <a:gd name="connsiteY1" fmla="*/ 16470 h 441267"/>
                <a:gd name="connsiteX2" fmla="*/ 406217 w 406217"/>
                <a:gd name="connsiteY2" fmla="*/ 209038 h 441267"/>
                <a:gd name="connsiteX3" fmla="*/ 173988 w 406217"/>
                <a:gd name="connsiteY3" fmla="*/ 441267 h 441267"/>
                <a:gd name="connsiteX4" fmla="*/ 9777 w 406217"/>
                <a:gd name="connsiteY4" fmla="*/ 373249 h 441267"/>
                <a:gd name="connsiteX5" fmla="*/ 0 w 406217"/>
                <a:gd name="connsiteY5" fmla="*/ 361399 h 441267"/>
                <a:gd name="connsiteX6" fmla="*/ 9103 w 406217"/>
                <a:gd name="connsiteY6" fmla="*/ 366340 h 441267"/>
                <a:gd name="connsiteX7" fmla="*/ 99497 w 406217"/>
                <a:gd name="connsiteY7" fmla="*/ 384590 h 441267"/>
                <a:gd name="connsiteX8" fmla="*/ 331726 w 406217"/>
                <a:gd name="connsiteY8" fmla="*/ 152361 h 441267"/>
                <a:gd name="connsiteX9" fmla="*/ 292065 w 406217"/>
                <a:gd name="connsiteY9" fmla="*/ 22519 h 441267"/>
                <a:gd name="connsiteX10" fmla="*/ 273485 w 406217"/>
                <a:gd name="connsiteY10" fmla="*/ 0 h 441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06217" h="441267">
                  <a:moveTo>
                    <a:pt x="273485" y="0"/>
                  </a:moveTo>
                  <a:lnTo>
                    <a:pt x="303830" y="16470"/>
                  </a:lnTo>
                  <a:cubicBezTo>
                    <a:pt x="365603" y="58203"/>
                    <a:pt x="406217" y="128878"/>
                    <a:pt x="406217" y="209038"/>
                  </a:cubicBezTo>
                  <a:cubicBezTo>
                    <a:pt x="406217" y="337295"/>
                    <a:pt x="302245" y="441267"/>
                    <a:pt x="173988" y="441267"/>
                  </a:cubicBezTo>
                  <a:cubicBezTo>
                    <a:pt x="109860" y="441267"/>
                    <a:pt x="51802" y="415274"/>
                    <a:pt x="9777" y="373249"/>
                  </a:cubicBezTo>
                  <a:lnTo>
                    <a:pt x="0" y="361399"/>
                  </a:lnTo>
                  <a:lnTo>
                    <a:pt x="9103" y="366340"/>
                  </a:lnTo>
                  <a:cubicBezTo>
                    <a:pt x="36886" y="378092"/>
                    <a:pt x="67433" y="384590"/>
                    <a:pt x="99497" y="384590"/>
                  </a:cubicBezTo>
                  <a:cubicBezTo>
                    <a:pt x="227754" y="384590"/>
                    <a:pt x="331726" y="280618"/>
                    <a:pt x="331726" y="152361"/>
                  </a:cubicBezTo>
                  <a:cubicBezTo>
                    <a:pt x="331726" y="104265"/>
                    <a:pt x="317105" y="59584"/>
                    <a:pt x="292065" y="22519"/>
                  </a:cubicBezTo>
                  <a:lnTo>
                    <a:pt x="273485" y="0"/>
                  </a:lnTo>
                  <a:close/>
                </a:path>
              </a:pathLst>
            </a:custGeom>
            <a:solidFill>
              <a:srgbClr val="B419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7" name="타원 36"/>
            <p:cNvSpPr/>
            <p:nvPr/>
          </p:nvSpPr>
          <p:spPr>
            <a:xfrm>
              <a:off x="2367705" y="5187183"/>
              <a:ext cx="111970" cy="111970"/>
            </a:xfrm>
            <a:prstGeom prst="ellipse">
              <a:avLst/>
            </a:prstGeom>
            <a:solidFill>
              <a:schemeClr val="bg1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8" name="타원 37"/>
          <p:cNvSpPr/>
          <p:nvPr/>
        </p:nvSpPr>
        <p:spPr>
          <a:xfrm>
            <a:off x="9647329" y="6325406"/>
            <a:ext cx="504000" cy="504000"/>
          </a:xfrm>
          <a:prstGeom prst="ellipse">
            <a:avLst/>
          </a:prstGeom>
          <a:solidFill>
            <a:schemeClr val="bg1"/>
          </a:solidFill>
          <a:ln>
            <a:noFill/>
          </a:ln>
          <a:scene3d>
            <a:camera prst="perspectiveRelaxedModerately">
              <a:rot lat="17990626" lon="0" rev="0"/>
            </a:camera>
            <a:lightRig rig="twoPt" dir="t"/>
          </a:scene3d>
          <a:sp3d>
            <a:bevelT w="19050" h="317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9" name="타원 38"/>
          <p:cNvSpPr/>
          <p:nvPr/>
        </p:nvSpPr>
        <p:spPr>
          <a:xfrm>
            <a:off x="9708622" y="6329669"/>
            <a:ext cx="381415" cy="381415"/>
          </a:xfrm>
          <a:prstGeom prst="ellipse">
            <a:avLst/>
          </a:prstGeom>
          <a:solidFill>
            <a:srgbClr val="FFC000"/>
          </a:solidFill>
          <a:ln>
            <a:noFill/>
          </a:ln>
          <a:scene3d>
            <a:camera prst="perspectiveRelaxedModerately">
              <a:rot lat="17990626" lon="0" rev="0"/>
            </a:camera>
            <a:lightRig rig="twoPt" dir="t"/>
          </a:scene3d>
          <a:sp3d>
            <a:bevelT w="1905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n w="3175">
                  <a:solidFill>
                    <a:srgbClr val="FFC000">
                      <a:lumMod val="75000"/>
                    </a:srgbClr>
                  </a:solidFill>
                </a:ln>
                <a:solidFill>
                  <a:prstClr val="white"/>
                </a:solidFill>
              </a:rPr>
              <a:t>▶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2150188" y="5796045"/>
            <a:ext cx="464458" cy="768376"/>
            <a:chOff x="2150188" y="5796045"/>
            <a:chExt cx="464458" cy="768376"/>
          </a:xfrm>
        </p:grpSpPr>
        <p:sp>
          <p:nvSpPr>
            <p:cNvPr id="20" name="모서리가 둥근 직사각형 19"/>
            <p:cNvSpPr/>
            <p:nvPr/>
          </p:nvSpPr>
          <p:spPr>
            <a:xfrm>
              <a:off x="2318530" y="5917648"/>
              <a:ext cx="127775" cy="646773"/>
            </a:xfrm>
            <a:prstGeom prst="roundRect">
              <a:avLst>
                <a:gd name="adj" fmla="val 22667"/>
              </a:avLst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1" name="그룹 20"/>
            <p:cNvGrpSpPr/>
            <p:nvPr/>
          </p:nvGrpSpPr>
          <p:grpSpPr>
            <a:xfrm>
              <a:off x="2150188" y="5796045"/>
              <a:ext cx="464458" cy="464458"/>
              <a:chOff x="2264229" y="5109029"/>
              <a:chExt cx="464458" cy="464458"/>
            </a:xfrm>
          </p:grpSpPr>
          <p:sp>
            <p:nvSpPr>
              <p:cNvPr id="18" name="자유형 17"/>
              <p:cNvSpPr/>
              <p:nvPr/>
            </p:nvSpPr>
            <p:spPr>
              <a:xfrm>
                <a:off x="2264229" y="5109029"/>
                <a:ext cx="389967" cy="407781"/>
              </a:xfrm>
              <a:custGeom>
                <a:avLst/>
                <a:gdLst>
                  <a:gd name="connsiteX0" fmla="*/ 232229 w 389967"/>
                  <a:gd name="connsiteY0" fmla="*/ 0 h 407781"/>
                  <a:gd name="connsiteX1" fmla="*/ 322623 w 389967"/>
                  <a:gd name="connsiteY1" fmla="*/ 18250 h 407781"/>
                  <a:gd name="connsiteX2" fmla="*/ 331726 w 389967"/>
                  <a:gd name="connsiteY2" fmla="*/ 23191 h 407781"/>
                  <a:gd name="connsiteX3" fmla="*/ 350306 w 389967"/>
                  <a:gd name="connsiteY3" fmla="*/ 45710 h 407781"/>
                  <a:gd name="connsiteX4" fmla="*/ 389967 w 389967"/>
                  <a:gd name="connsiteY4" fmla="*/ 175552 h 407781"/>
                  <a:gd name="connsiteX5" fmla="*/ 157738 w 389967"/>
                  <a:gd name="connsiteY5" fmla="*/ 407781 h 407781"/>
                  <a:gd name="connsiteX6" fmla="*/ 67344 w 389967"/>
                  <a:gd name="connsiteY6" fmla="*/ 389531 h 407781"/>
                  <a:gd name="connsiteX7" fmla="*/ 58241 w 389967"/>
                  <a:gd name="connsiteY7" fmla="*/ 384590 h 407781"/>
                  <a:gd name="connsiteX8" fmla="*/ 39661 w 389967"/>
                  <a:gd name="connsiteY8" fmla="*/ 362071 h 407781"/>
                  <a:gd name="connsiteX9" fmla="*/ 0 w 389967"/>
                  <a:gd name="connsiteY9" fmla="*/ 232229 h 407781"/>
                  <a:gd name="connsiteX10" fmla="*/ 232229 w 389967"/>
                  <a:gd name="connsiteY10" fmla="*/ 0 h 4077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89967" h="407781">
                    <a:moveTo>
                      <a:pt x="232229" y="0"/>
                    </a:moveTo>
                    <a:cubicBezTo>
                      <a:pt x="264293" y="0"/>
                      <a:pt x="294840" y="6498"/>
                      <a:pt x="322623" y="18250"/>
                    </a:cubicBezTo>
                    <a:lnTo>
                      <a:pt x="331726" y="23191"/>
                    </a:lnTo>
                    <a:lnTo>
                      <a:pt x="350306" y="45710"/>
                    </a:lnTo>
                    <a:cubicBezTo>
                      <a:pt x="375346" y="82775"/>
                      <a:pt x="389967" y="127456"/>
                      <a:pt x="389967" y="175552"/>
                    </a:cubicBezTo>
                    <a:cubicBezTo>
                      <a:pt x="389967" y="303809"/>
                      <a:pt x="285995" y="407781"/>
                      <a:pt x="157738" y="407781"/>
                    </a:cubicBezTo>
                    <a:cubicBezTo>
                      <a:pt x="125674" y="407781"/>
                      <a:pt x="95127" y="401283"/>
                      <a:pt x="67344" y="389531"/>
                    </a:cubicBezTo>
                    <a:lnTo>
                      <a:pt x="58241" y="384590"/>
                    </a:lnTo>
                    <a:lnTo>
                      <a:pt x="39661" y="362071"/>
                    </a:lnTo>
                    <a:cubicBezTo>
                      <a:pt x="14621" y="325007"/>
                      <a:pt x="0" y="280326"/>
                      <a:pt x="0" y="232229"/>
                    </a:cubicBezTo>
                    <a:cubicBezTo>
                      <a:pt x="0" y="103972"/>
                      <a:pt x="103972" y="0"/>
                      <a:pt x="232229" y="0"/>
                    </a:cubicBezTo>
                    <a:close/>
                  </a:path>
                </a:pathLst>
              </a:custGeom>
              <a:solidFill>
                <a:srgbClr val="FE3F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" name="자유형 15"/>
              <p:cNvSpPr/>
              <p:nvPr/>
            </p:nvSpPr>
            <p:spPr>
              <a:xfrm>
                <a:off x="2322470" y="5132220"/>
                <a:ext cx="406217" cy="441267"/>
              </a:xfrm>
              <a:custGeom>
                <a:avLst/>
                <a:gdLst>
                  <a:gd name="connsiteX0" fmla="*/ 273485 w 406217"/>
                  <a:gd name="connsiteY0" fmla="*/ 0 h 441267"/>
                  <a:gd name="connsiteX1" fmla="*/ 303830 w 406217"/>
                  <a:gd name="connsiteY1" fmla="*/ 16470 h 441267"/>
                  <a:gd name="connsiteX2" fmla="*/ 406217 w 406217"/>
                  <a:gd name="connsiteY2" fmla="*/ 209038 h 441267"/>
                  <a:gd name="connsiteX3" fmla="*/ 173988 w 406217"/>
                  <a:gd name="connsiteY3" fmla="*/ 441267 h 441267"/>
                  <a:gd name="connsiteX4" fmla="*/ 9777 w 406217"/>
                  <a:gd name="connsiteY4" fmla="*/ 373249 h 441267"/>
                  <a:gd name="connsiteX5" fmla="*/ 0 w 406217"/>
                  <a:gd name="connsiteY5" fmla="*/ 361399 h 441267"/>
                  <a:gd name="connsiteX6" fmla="*/ 9103 w 406217"/>
                  <a:gd name="connsiteY6" fmla="*/ 366340 h 441267"/>
                  <a:gd name="connsiteX7" fmla="*/ 99497 w 406217"/>
                  <a:gd name="connsiteY7" fmla="*/ 384590 h 441267"/>
                  <a:gd name="connsiteX8" fmla="*/ 331726 w 406217"/>
                  <a:gd name="connsiteY8" fmla="*/ 152361 h 441267"/>
                  <a:gd name="connsiteX9" fmla="*/ 292065 w 406217"/>
                  <a:gd name="connsiteY9" fmla="*/ 22519 h 441267"/>
                  <a:gd name="connsiteX10" fmla="*/ 273485 w 406217"/>
                  <a:gd name="connsiteY10" fmla="*/ 0 h 4412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06217" h="441267">
                    <a:moveTo>
                      <a:pt x="273485" y="0"/>
                    </a:moveTo>
                    <a:lnTo>
                      <a:pt x="303830" y="16470"/>
                    </a:lnTo>
                    <a:cubicBezTo>
                      <a:pt x="365603" y="58203"/>
                      <a:pt x="406217" y="128878"/>
                      <a:pt x="406217" y="209038"/>
                    </a:cubicBezTo>
                    <a:cubicBezTo>
                      <a:pt x="406217" y="337295"/>
                      <a:pt x="302245" y="441267"/>
                      <a:pt x="173988" y="441267"/>
                    </a:cubicBezTo>
                    <a:cubicBezTo>
                      <a:pt x="109860" y="441267"/>
                      <a:pt x="51802" y="415274"/>
                      <a:pt x="9777" y="373249"/>
                    </a:cubicBezTo>
                    <a:lnTo>
                      <a:pt x="0" y="361399"/>
                    </a:lnTo>
                    <a:lnTo>
                      <a:pt x="9103" y="366340"/>
                    </a:lnTo>
                    <a:cubicBezTo>
                      <a:pt x="36886" y="378092"/>
                      <a:pt x="67433" y="384590"/>
                      <a:pt x="99497" y="384590"/>
                    </a:cubicBezTo>
                    <a:cubicBezTo>
                      <a:pt x="227754" y="384590"/>
                      <a:pt x="331726" y="280618"/>
                      <a:pt x="331726" y="152361"/>
                    </a:cubicBezTo>
                    <a:cubicBezTo>
                      <a:pt x="331726" y="104265"/>
                      <a:pt x="317105" y="59584"/>
                      <a:pt x="292065" y="22519"/>
                    </a:cubicBezTo>
                    <a:lnTo>
                      <a:pt x="273485" y="0"/>
                    </a:lnTo>
                    <a:close/>
                  </a:path>
                </a:pathLst>
              </a:custGeom>
              <a:solidFill>
                <a:srgbClr val="B4192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" name="타원 18"/>
              <p:cNvSpPr/>
              <p:nvPr/>
            </p:nvSpPr>
            <p:spPr>
              <a:xfrm>
                <a:off x="2367705" y="5187183"/>
                <a:ext cx="111970" cy="111970"/>
              </a:xfrm>
              <a:prstGeom prst="ellipse">
                <a:avLst/>
              </a:prstGeom>
              <a:solidFill>
                <a:schemeClr val="bg1">
                  <a:alpha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D75258EB-8CB6-4969-A3B5-7DDA8AC41E51}"/>
              </a:ext>
            </a:extLst>
          </p:cNvPr>
          <p:cNvSpPr txBox="1"/>
          <p:nvPr/>
        </p:nvSpPr>
        <p:spPr>
          <a:xfrm>
            <a:off x="1761748" y="1761045"/>
            <a:ext cx="4334252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600" b="1" dirty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테이블 기반 배치</a:t>
            </a:r>
            <a:endParaRPr lang="en-US" altLang="ko-KR" sz="1600" b="1" dirty="0">
              <a:solidFill>
                <a:schemeClr val="bg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342900" indent="-342900">
              <a:buAutoNum type="arabicPeriod"/>
            </a:pPr>
            <a:endParaRPr lang="en-US" altLang="ko-KR" sz="1600" b="1" dirty="0">
              <a:solidFill>
                <a:schemeClr val="bg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sz="1600" b="1" dirty="0" err="1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멀티맵을</a:t>
            </a:r>
            <a:r>
              <a:rPr lang="ko-KR" altLang="en-US" sz="1600" b="1" dirty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이용한 퀘스트 데이터</a:t>
            </a:r>
            <a:endParaRPr lang="en-US" altLang="ko-KR" sz="1600" b="1" dirty="0">
              <a:solidFill>
                <a:schemeClr val="bg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342900" indent="-342900">
              <a:buAutoNum type="arabicPeriod"/>
            </a:pPr>
            <a:endParaRPr lang="en-US" altLang="ko-KR" sz="1600" b="1" dirty="0">
              <a:solidFill>
                <a:schemeClr val="bg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sz="1600" b="1" dirty="0" err="1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오브젝트풀링을</a:t>
            </a:r>
            <a:r>
              <a:rPr lang="ko-KR" altLang="en-US" sz="1600" b="1" dirty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이용한 몬스터 소환</a:t>
            </a:r>
            <a:r>
              <a:rPr lang="en-US" altLang="ko-KR" sz="1600" b="1" dirty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       </a:t>
            </a:r>
            <a:r>
              <a:rPr lang="ko-KR" altLang="en-US" sz="1600" b="1" dirty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이펙트 처리</a:t>
            </a:r>
            <a:endParaRPr lang="en-US" altLang="ko-KR" sz="1600" b="1" dirty="0">
              <a:solidFill>
                <a:schemeClr val="bg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342900" indent="-342900">
              <a:buAutoNum type="arabicPeriod"/>
            </a:pPr>
            <a:endParaRPr lang="en-US" altLang="ko-KR" sz="1600" b="1" dirty="0">
              <a:solidFill>
                <a:schemeClr val="bg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sz="1600" b="1" dirty="0" err="1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스크롤뷰를</a:t>
            </a:r>
            <a:r>
              <a:rPr lang="ko-KR" altLang="en-US" sz="1600" b="1" dirty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이용한 </a:t>
            </a:r>
            <a:r>
              <a:rPr lang="ko-KR" altLang="en-US" sz="1600" b="1" dirty="0" err="1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미니맵</a:t>
            </a:r>
            <a:endParaRPr lang="en-US" altLang="ko-KR" sz="1600" b="1" dirty="0">
              <a:solidFill>
                <a:schemeClr val="bg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342900" indent="-342900">
              <a:buAutoNum type="arabicPeriod"/>
            </a:pPr>
            <a:endParaRPr lang="en-US" altLang="ko-KR" sz="1600" b="1" dirty="0">
              <a:solidFill>
                <a:schemeClr val="bg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sz="1600" b="1" dirty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네비게이션을 이용한 자동사냥</a:t>
            </a:r>
            <a:endParaRPr lang="en-US" altLang="ko-KR" sz="2400" dirty="0"/>
          </a:p>
          <a:p>
            <a:pPr marL="342900" indent="-342900">
              <a:buAutoNum type="arabicPeriod"/>
            </a:pPr>
            <a:endParaRPr lang="en-US" altLang="ko-KR" sz="2400" dirty="0"/>
          </a:p>
          <a:p>
            <a:pPr marL="342900" indent="-342900">
              <a:buAutoNum type="arabicPeriod"/>
            </a:pPr>
            <a:endParaRPr lang="ko-KR" altLang="en-US" sz="24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92E238A-2B26-45A2-8CC6-43D31236A0CB}"/>
              </a:ext>
            </a:extLst>
          </p:cNvPr>
          <p:cNvSpPr txBox="1"/>
          <p:nvPr/>
        </p:nvSpPr>
        <p:spPr>
          <a:xfrm>
            <a:off x="6312276" y="1735877"/>
            <a:ext cx="433425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6.     </a:t>
            </a:r>
            <a:r>
              <a:rPr lang="ko-KR" altLang="en-US" sz="1600" b="1" dirty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포스트 프로세싱을 사용</a:t>
            </a:r>
            <a:endParaRPr lang="en-US" altLang="ko-KR" sz="1600" b="1" dirty="0">
              <a:solidFill>
                <a:schemeClr val="bg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342900" indent="-342900">
              <a:buAutoNum type="arabicPeriod"/>
            </a:pPr>
            <a:endParaRPr lang="en-US" altLang="ko-KR" sz="1600" b="1" dirty="0">
              <a:solidFill>
                <a:schemeClr val="bg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r>
              <a:rPr lang="en-US" altLang="ko-KR" sz="1600" b="1" dirty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7.     </a:t>
            </a:r>
            <a:r>
              <a:rPr lang="ko-KR" altLang="en-US" sz="1600" b="1" dirty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카메라 연출</a:t>
            </a:r>
            <a:endParaRPr lang="en-US" altLang="ko-KR" sz="1600" b="1" dirty="0">
              <a:solidFill>
                <a:schemeClr val="bg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342900" indent="-342900">
              <a:buAutoNum type="arabicPeriod"/>
            </a:pPr>
            <a:endParaRPr lang="en-US" altLang="ko-KR" sz="1600" b="1" dirty="0">
              <a:solidFill>
                <a:schemeClr val="bg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r>
              <a:rPr lang="en-US" altLang="ko-KR" sz="1600" b="1" dirty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8.     </a:t>
            </a:r>
            <a:r>
              <a:rPr lang="en-US" altLang="ko-KR" sz="1600" b="1" dirty="0" err="1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TrailRenderer</a:t>
            </a:r>
            <a:r>
              <a:rPr lang="ko-KR" altLang="en-US" sz="1600" b="1" dirty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를 이용한 잔상효과</a:t>
            </a:r>
            <a:endParaRPr lang="en-US" altLang="ko-KR" sz="1600" b="1" dirty="0">
              <a:solidFill>
                <a:schemeClr val="bg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342900" indent="-342900">
              <a:buAutoNum type="arabicPeriod"/>
            </a:pPr>
            <a:endParaRPr lang="en-US" altLang="ko-KR" sz="1600" b="1" dirty="0">
              <a:solidFill>
                <a:schemeClr val="bg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342900" indent="-342900">
              <a:buAutoNum type="arabicPeriod" startAt="9"/>
            </a:pPr>
            <a:r>
              <a:rPr lang="en-US" altLang="ko-KR" sz="1600" b="1" dirty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</a:t>
            </a:r>
            <a:r>
              <a:rPr lang="en-US" altLang="ko-KR" sz="1600" b="1" dirty="0" err="1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Polybrush</a:t>
            </a:r>
            <a:r>
              <a:rPr lang="ko-KR" altLang="en-US" sz="1600" b="1" dirty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를 이용한 멀티 </a:t>
            </a:r>
            <a:r>
              <a:rPr lang="ko-KR" altLang="en-US" sz="1600" b="1" dirty="0" err="1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텍스쳐</a:t>
            </a:r>
            <a:endParaRPr lang="en-US" altLang="ko-KR" sz="1600" b="1" dirty="0">
              <a:solidFill>
                <a:schemeClr val="bg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342900" indent="-342900">
              <a:buAutoNum type="arabicPeriod" startAt="9"/>
            </a:pPr>
            <a:endParaRPr lang="en-US" altLang="ko-KR" sz="1600" b="1" dirty="0">
              <a:solidFill>
                <a:schemeClr val="bg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342900" indent="-342900">
              <a:buAutoNum type="arabicPeriod" startAt="9"/>
            </a:pPr>
            <a:r>
              <a:rPr lang="ko-KR" altLang="en-US" sz="1600" b="1" dirty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던전 구현</a:t>
            </a:r>
            <a:r>
              <a:rPr lang="en-US" altLang="ko-KR" sz="1600" b="1" dirty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</a:t>
            </a:r>
            <a:r>
              <a:rPr lang="ko-KR" altLang="en-US" sz="1600" b="1" dirty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인벤토리 구현</a:t>
            </a:r>
            <a:endParaRPr lang="en-US" altLang="ko-KR" sz="1600" b="1" dirty="0">
              <a:solidFill>
                <a:schemeClr val="bg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342900" indent="-342900">
              <a:buAutoNum type="arabicPeriod"/>
            </a:pPr>
            <a:endParaRPr lang="en-US" altLang="ko-KR" sz="2400" dirty="0"/>
          </a:p>
          <a:p>
            <a:pPr marL="342900" indent="-342900">
              <a:buAutoNum type="arabicPeriod"/>
            </a:pPr>
            <a:endParaRPr lang="en-US" altLang="ko-KR" sz="2400" dirty="0"/>
          </a:p>
          <a:p>
            <a:pPr marL="342900" indent="-342900">
              <a:buAutoNum type="arabicPeriod"/>
            </a:pP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85861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4A7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6464299"/>
            <a:ext cx="12192000" cy="359125"/>
          </a:xfrm>
          <a:prstGeom prst="rect">
            <a:avLst/>
          </a:prstGeom>
          <a:solidFill>
            <a:srgbClr val="4041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사다리꼴 11"/>
          <p:cNvSpPr/>
          <p:nvPr/>
        </p:nvSpPr>
        <p:spPr>
          <a:xfrm rot="5400000" flipH="1">
            <a:off x="-1928653" y="1967803"/>
            <a:ext cx="6452993" cy="2540000"/>
          </a:xfrm>
          <a:prstGeom prst="trapezoid">
            <a:avLst>
              <a:gd name="adj" fmla="val 52000"/>
            </a:avLst>
          </a:prstGeom>
          <a:solidFill>
            <a:srgbClr val="4041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다리꼴 10"/>
          <p:cNvSpPr/>
          <p:nvPr/>
        </p:nvSpPr>
        <p:spPr>
          <a:xfrm rot="16200000">
            <a:off x="7695503" y="1967803"/>
            <a:ext cx="6452993" cy="2540000"/>
          </a:xfrm>
          <a:prstGeom prst="trapezoid">
            <a:avLst>
              <a:gd name="adj" fmla="val 52000"/>
            </a:avLst>
          </a:prstGeom>
          <a:solidFill>
            <a:srgbClr val="4041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615685" y="304800"/>
            <a:ext cx="10960630" cy="5996033"/>
          </a:xfrm>
          <a:prstGeom prst="roundRect">
            <a:avLst>
              <a:gd name="adj" fmla="val 8346"/>
            </a:avLst>
          </a:prstGeom>
          <a:solidFill>
            <a:srgbClr val="3827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3200" b="1" dirty="0">
                <a:solidFill>
                  <a:srgbClr val="FFC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프로그램 실행 스크린샷</a:t>
            </a:r>
            <a:endParaRPr lang="en-US" altLang="ko-KR" sz="3200" b="1" dirty="0">
              <a:solidFill>
                <a:prstClr val="white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3051295" y="6337207"/>
            <a:ext cx="504000" cy="504000"/>
          </a:xfrm>
          <a:prstGeom prst="ellipse">
            <a:avLst/>
          </a:prstGeom>
          <a:solidFill>
            <a:schemeClr val="bg1"/>
          </a:solidFill>
          <a:ln>
            <a:noFill/>
          </a:ln>
          <a:scene3d>
            <a:camera prst="perspectiveRelaxedModerately">
              <a:rot lat="17990626" lon="0" rev="0"/>
            </a:camera>
            <a:lightRig rig="twoPt" dir="t"/>
          </a:scene3d>
          <a:sp3d>
            <a:bevelT w="19050" h="317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3112588" y="6341470"/>
            <a:ext cx="381415" cy="381415"/>
          </a:xfrm>
          <a:prstGeom prst="ellipse">
            <a:avLst/>
          </a:prstGeom>
          <a:solidFill>
            <a:srgbClr val="00B0F0"/>
          </a:solidFill>
          <a:ln>
            <a:noFill/>
          </a:ln>
          <a:scene3d>
            <a:camera prst="perspectiveRelaxedModerately">
              <a:rot lat="17990626" lon="0" rev="0"/>
            </a:camera>
            <a:lightRig rig="twoPt" dir="t"/>
          </a:scene3d>
          <a:sp3d>
            <a:bevelT w="1905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prstClr val="white"/>
                </a:solidFill>
              </a:rPr>
              <a:t>◀</a:t>
            </a:r>
          </a:p>
        </p:txBody>
      </p:sp>
      <p:sp>
        <p:nvSpPr>
          <p:cNvPr id="25" name="타원 24"/>
          <p:cNvSpPr/>
          <p:nvPr/>
        </p:nvSpPr>
        <p:spPr>
          <a:xfrm>
            <a:off x="2103543" y="6300252"/>
            <a:ext cx="557748" cy="557748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scene3d>
            <a:camera prst="perspectiveRelaxedModerately">
              <a:rot lat="17990626" lon="0" rev="0"/>
            </a:camera>
            <a:lightRig rig="twoPt" dir="t"/>
          </a:scene3d>
          <a:sp3d>
            <a:bevelT w="1905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3693298" y="6337207"/>
            <a:ext cx="504000" cy="504000"/>
          </a:xfrm>
          <a:prstGeom prst="ellipse">
            <a:avLst/>
          </a:prstGeom>
          <a:solidFill>
            <a:schemeClr val="bg1"/>
          </a:solidFill>
          <a:ln>
            <a:noFill/>
          </a:ln>
          <a:scene3d>
            <a:camera prst="perspectiveRelaxedModerately">
              <a:rot lat="17990626" lon="0" rev="0"/>
            </a:camera>
            <a:lightRig rig="twoPt" dir="t"/>
          </a:scene3d>
          <a:sp3d>
            <a:bevelT w="19050" h="317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3754591" y="6341470"/>
            <a:ext cx="381415" cy="381415"/>
          </a:xfrm>
          <a:prstGeom prst="ellipse">
            <a:avLst/>
          </a:prstGeom>
          <a:solidFill>
            <a:srgbClr val="FFC000"/>
          </a:solidFill>
          <a:ln>
            <a:noFill/>
          </a:ln>
          <a:scene3d>
            <a:camera prst="perspectiveRelaxedModerately">
              <a:rot lat="17990626" lon="0" rev="0"/>
            </a:camera>
            <a:lightRig rig="twoPt" dir="t"/>
          </a:scene3d>
          <a:sp3d>
            <a:bevelT w="1905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ln w="3175">
                  <a:solidFill>
                    <a:srgbClr val="FFC000">
                      <a:lumMod val="75000"/>
                    </a:srgbClr>
                  </a:solidFill>
                </a:ln>
                <a:solidFill>
                  <a:prstClr val="white"/>
                </a:solidFill>
              </a:rPr>
              <a:t>▶</a:t>
            </a:r>
          </a:p>
        </p:txBody>
      </p:sp>
      <p:sp>
        <p:nvSpPr>
          <p:cNvPr id="30" name="타원 29"/>
          <p:cNvSpPr/>
          <p:nvPr/>
        </p:nvSpPr>
        <p:spPr>
          <a:xfrm>
            <a:off x="9005326" y="6325406"/>
            <a:ext cx="504000" cy="504000"/>
          </a:xfrm>
          <a:prstGeom prst="ellipse">
            <a:avLst/>
          </a:prstGeom>
          <a:solidFill>
            <a:schemeClr val="bg1"/>
          </a:solidFill>
          <a:ln>
            <a:noFill/>
          </a:ln>
          <a:scene3d>
            <a:camera prst="perspectiveRelaxedModerately">
              <a:rot lat="17990626" lon="0" rev="0"/>
            </a:camera>
            <a:lightRig rig="twoPt" dir="t"/>
          </a:scene3d>
          <a:sp3d>
            <a:bevelT w="19050" h="317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9066619" y="6329669"/>
            <a:ext cx="381415" cy="381415"/>
          </a:xfrm>
          <a:prstGeom prst="ellipse">
            <a:avLst/>
          </a:prstGeom>
          <a:solidFill>
            <a:srgbClr val="00B0F0"/>
          </a:solidFill>
          <a:ln>
            <a:noFill/>
          </a:ln>
          <a:scene3d>
            <a:camera prst="perspectiveRelaxedModerately">
              <a:rot lat="17990626" lon="0" rev="0"/>
            </a:camera>
            <a:lightRig rig="twoPt" dir="t"/>
          </a:scene3d>
          <a:sp3d>
            <a:bevelT w="1905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prstClr val="white"/>
                </a:solidFill>
              </a:rPr>
              <a:t>◀</a:t>
            </a:r>
          </a:p>
        </p:txBody>
      </p:sp>
      <p:sp>
        <p:nvSpPr>
          <p:cNvPr id="32" name="타원 31"/>
          <p:cNvSpPr/>
          <p:nvPr/>
        </p:nvSpPr>
        <p:spPr>
          <a:xfrm>
            <a:off x="8057574" y="6288451"/>
            <a:ext cx="557748" cy="557748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scene3d>
            <a:camera prst="perspectiveRelaxedModerately">
              <a:rot lat="17990626" lon="0" rev="0"/>
            </a:camera>
            <a:lightRig rig="twoPt" dir="t"/>
          </a:scene3d>
          <a:sp3d>
            <a:bevelT w="1905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3" name="모서리가 둥근 직사각형 32"/>
          <p:cNvSpPr/>
          <p:nvPr/>
        </p:nvSpPr>
        <p:spPr>
          <a:xfrm>
            <a:off x="8272561" y="5905847"/>
            <a:ext cx="127775" cy="646773"/>
          </a:xfrm>
          <a:prstGeom prst="roundRect">
            <a:avLst>
              <a:gd name="adj" fmla="val 22667"/>
            </a:avLst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34" name="그룹 33"/>
          <p:cNvGrpSpPr/>
          <p:nvPr/>
        </p:nvGrpSpPr>
        <p:grpSpPr>
          <a:xfrm>
            <a:off x="8104219" y="5784244"/>
            <a:ext cx="464458" cy="464458"/>
            <a:chOff x="2264229" y="5109029"/>
            <a:chExt cx="464458" cy="464458"/>
          </a:xfrm>
        </p:grpSpPr>
        <p:sp>
          <p:nvSpPr>
            <p:cNvPr id="35" name="자유형 34"/>
            <p:cNvSpPr/>
            <p:nvPr/>
          </p:nvSpPr>
          <p:spPr>
            <a:xfrm>
              <a:off x="2264229" y="5109029"/>
              <a:ext cx="389967" cy="407781"/>
            </a:xfrm>
            <a:custGeom>
              <a:avLst/>
              <a:gdLst>
                <a:gd name="connsiteX0" fmla="*/ 232229 w 389967"/>
                <a:gd name="connsiteY0" fmla="*/ 0 h 407781"/>
                <a:gd name="connsiteX1" fmla="*/ 322623 w 389967"/>
                <a:gd name="connsiteY1" fmla="*/ 18250 h 407781"/>
                <a:gd name="connsiteX2" fmla="*/ 331726 w 389967"/>
                <a:gd name="connsiteY2" fmla="*/ 23191 h 407781"/>
                <a:gd name="connsiteX3" fmla="*/ 350306 w 389967"/>
                <a:gd name="connsiteY3" fmla="*/ 45710 h 407781"/>
                <a:gd name="connsiteX4" fmla="*/ 389967 w 389967"/>
                <a:gd name="connsiteY4" fmla="*/ 175552 h 407781"/>
                <a:gd name="connsiteX5" fmla="*/ 157738 w 389967"/>
                <a:gd name="connsiteY5" fmla="*/ 407781 h 407781"/>
                <a:gd name="connsiteX6" fmla="*/ 67344 w 389967"/>
                <a:gd name="connsiteY6" fmla="*/ 389531 h 407781"/>
                <a:gd name="connsiteX7" fmla="*/ 58241 w 389967"/>
                <a:gd name="connsiteY7" fmla="*/ 384590 h 407781"/>
                <a:gd name="connsiteX8" fmla="*/ 39661 w 389967"/>
                <a:gd name="connsiteY8" fmla="*/ 362071 h 407781"/>
                <a:gd name="connsiteX9" fmla="*/ 0 w 389967"/>
                <a:gd name="connsiteY9" fmla="*/ 232229 h 407781"/>
                <a:gd name="connsiteX10" fmla="*/ 232229 w 389967"/>
                <a:gd name="connsiteY10" fmla="*/ 0 h 407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9967" h="407781">
                  <a:moveTo>
                    <a:pt x="232229" y="0"/>
                  </a:moveTo>
                  <a:cubicBezTo>
                    <a:pt x="264293" y="0"/>
                    <a:pt x="294840" y="6498"/>
                    <a:pt x="322623" y="18250"/>
                  </a:cubicBezTo>
                  <a:lnTo>
                    <a:pt x="331726" y="23191"/>
                  </a:lnTo>
                  <a:lnTo>
                    <a:pt x="350306" y="45710"/>
                  </a:lnTo>
                  <a:cubicBezTo>
                    <a:pt x="375346" y="82775"/>
                    <a:pt x="389967" y="127456"/>
                    <a:pt x="389967" y="175552"/>
                  </a:cubicBezTo>
                  <a:cubicBezTo>
                    <a:pt x="389967" y="303809"/>
                    <a:pt x="285995" y="407781"/>
                    <a:pt x="157738" y="407781"/>
                  </a:cubicBezTo>
                  <a:cubicBezTo>
                    <a:pt x="125674" y="407781"/>
                    <a:pt x="95127" y="401283"/>
                    <a:pt x="67344" y="389531"/>
                  </a:cubicBezTo>
                  <a:lnTo>
                    <a:pt x="58241" y="384590"/>
                  </a:lnTo>
                  <a:lnTo>
                    <a:pt x="39661" y="362071"/>
                  </a:lnTo>
                  <a:cubicBezTo>
                    <a:pt x="14621" y="325007"/>
                    <a:pt x="0" y="280326"/>
                    <a:pt x="0" y="232229"/>
                  </a:cubicBezTo>
                  <a:cubicBezTo>
                    <a:pt x="0" y="103972"/>
                    <a:pt x="103972" y="0"/>
                    <a:pt x="232229" y="0"/>
                  </a:cubicBezTo>
                  <a:close/>
                </a:path>
              </a:pathLst>
            </a:custGeom>
            <a:solidFill>
              <a:srgbClr val="FE3F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6" name="자유형 35"/>
            <p:cNvSpPr/>
            <p:nvPr/>
          </p:nvSpPr>
          <p:spPr>
            <a:xfrm>
              <a:off x="2322470" y="5132220"/>
              <a:ext cx="406217" cy="441267"/>
            </a:xfrm>
            <a:custGeom>
              <a:avLst/>
              <a:gdLst>
                <a:gd name="connsiteX0" fmla="*/ 273485 w 406217"/>
                <a:gd name="connsiteY0" fmla="*/ 0 h 441267"/>
                <a:gd name="connsiteX1" fmla="*/ 303830 w 406217"/>
                <a:gd name="connsiteY1" fmla="*/ 16470 h 441267"/>
                <a:gd name="connsiteX2" fmla="*/ 406217 w 406217"/>
                <a:gd name="connsiteY2" fmla="*/ 209038 h 441267"/>
                <a:gd name="connsiteX3" fmla="*/ 173988 w 406217"/>
                <a:gd name="connsiteY3" fmla="*/ 441267 h 441267"/>
                <a:gd name="connsiteX4" fmla="*/ 9777 w 406217"/>
                <a:gd name="connsiteY4" fmla="*/ 373249 h 441267"/>
                <a:gd name="connsiteX5" fmla="*/ 0 w 406217"/>
                <a:gd name="connsiteY5" fmla="*/ 361399 h 441267"/>
                <a:gd name="connsiteX6" fmla="*/ 9103 w 406217"/>
                <a:gd name="connsiteY6" fmla="*/ 366340 h 441267"/>
                <a:gd name="connsiteX7" fmla="*/ 99497 w 406217"/>
                <a:gd name="connsiteY7" fmla="*/ 384590 h 441267"/>
                <a:gd name="connsiteX8" fmla="*/ 331726 w 406217"/>
                <a:gd name="connsiteY8" fmla="*/ 152361 h 441267"/>
                <a:gd name="connsiteX9" fmla="*/ 292065 w 406217"/>
                <a:gd name="connsiteY9" fmla="*/ 22519 h 441267"/>
                <a:gd name="connsiteX10" fmla="*/ 273485 w 406217"/>
                <a:gd name="connsiteY10" fmla="*/ 0 h 441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06217" h="441267">
                  <a:moveTo>
                    <a:pt x="273485" y="0"/>
                  </a:moveTo>
                  <a:lnTo>
                    <a:pt x="303830" y="16470"/>
                  </a:lnTo>
                  <a:cubicBezTo>
                    <a:pt x="365603" y="58203"/>
                    <a:pt x="406217" y="128878"/>
                    <a:pt x="406217" y="209038"/>
                  </a:cubicBezTo>
                  <a:cubicBezTo>
                    <a:pt x="406217" y="337295"/>
                    <a:pt x="302245" y="441267"/>
                    <a:pt x="173988" y="441267"/>
                  </a:cubicBezTo>
                  <a:cubicBezTo>
                    <a:pt x="109860" y="441267"/>
                    <a:pt x="51802" y="415274"/>
                    <a:pt x="9777" y="373249"/>
                  </a:cubicBezTo>
                  <a:lnTo>
                    <a:pt x="0" y="361399"/>
                  </a:lnTo>
                  <a:lnTo>
                    <a:pt x="9103" y="366340"/>
                  </a:lnTo>
                  <a:cubicBezTo>
                    <a:pt x="36886" y="378092"/>
                    <a:pt x="67433" y="384590"/>
                    <a:pt x="99497" y="384590"/>
                  </a:cubicBezTo>
                  <a:cubicBezTo>
                    <a:pt x="227754" y="384590"/>
                    <a:pt x="331726" y="280618"/>
                    <a:pt x="331726" y="152361"/>
                  </a:cubicBezTo>
                  <a:cubicBezTo>
                    <a:pt x="331726" y="104265"/>
                    <a:pt x="317105" y="59584"/>
                    <a:pt x="292065" y="22519"/>
                  </a:cubicBezTo>
                  <a:lnTo>
                    <a:pt x="273485" y="0"/>
                  </a:lnTo>
                  <a:close/>
                </a:path>
              </a:pathLst>
            </a:custGeom>
            <a:solidFill>
              <a:srgbClr val="B419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7" name="타원 36"/>
            <p:cNvSpPr/>
            <p:nvPr/>
          </p:nvSpPr>
          <p:spPr>
            <a:xfrm>
              <a:off x="2367705" y="5187183"/>
              <a:ext cx="111970" cy="111970"/>
            </a:xfrm>
            <a:prstGeom prst="ellipse">
              <a:avLst/>
            </a:prstGeom>
            <a:solidFill>
              <a:schemeClr val="bg1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8" name="타원 37"/>
          <p:cNvSpPr/>
          <p:nvPr/>
        </p:nvSpPr>
        <p:spPr>
          <a:xfrm>
            <a:off x="9647329" y="6325406"/>
            <a:ext cx="504000" cy="504000"/>
          </a:xfrm>
          <a:prstGeom prst="ellipse">
            <a:avLst/>
          </a:prstGeom>
          <a:solidFill>
            <a:schemeClr val="bg1"/>
          </a:solidFill>
          <a:ln>
            <a:noFill/>
          </a:ln>
          <a:scene3d>
            <a:camera prst="perspectiveRelaxedModerately">
              <a:rot lat="17990626" lon="0" rev="0"/>
            </a:camera>
            <a:lightRig rig="twoPt" dir="t"/>
          </a:scene3d>
          <a:sp3d>
            <a:bevelT w="19050" h="317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9" name="타원 38"/>
          <p:cNvSpPr/>
          <p:nvPr/>
        </p:nvSpPr>
        <p:spPr>
          <a:xfrm>
            <a:off x="9708622" y="6329669"/>
            <a:ext cx="381415" cy="381415"/>
          </a:xfrm>
          <a:prstGeom prst="ellipse">
            <a:avLst/>
          </a:prstGeom>
          <a:solidFill>
            <a:srgbClr val="FFC000"/>
          </a:solidFill>
          <a:ln>
            <a:noFill/>
          </a:ln>
          <a:scene3d>
            <a:camera prst="perspectiveRelaxedModerately">
              <a:rot lat="17990626" lon="0" rev="0"/>
            </a:camera>
            <a:lightRig rig="twoPt" dir="t"/>
          </a:scene3d>
          <a:sp3d>
            <a:bevelT w="1905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n w="3175">
                  <a:solidFill>
                    <a:srgbClr val="FFC000">
                      <a:lumMod val="75000"/>
                    </a:srgbClr>
                  </a:solidFill>
                </a:ln>
                <a:solidFill>
                  <a:prstClr val="white"/>
                </a:solidFill>
              </a:rPr>
              <a:t>▶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2150188" y="5796045"/>
            <a:ext cx="464458" cy="768376"/>
            <a:chOff x="2150188" y="5796045"/>
            <a:chExt cx="464458" cy="768376"/>
          </a:xfrm>
        </p:grpSpPr>
        <p:sp>
          <p:nvSpPr>
            <p:cNvPr id="20" name="모서리가 둥근 직사각형 19"/>
            <p:cNvSpPr/>
            <p:nvPr/>
          </p:nvSpPr>
          <p:spPr>
            <a:xfrm>
              <a:off x="2318530" y="5917648"/>
              <a:ext cx="127775" cy="646773"/>
            </a:xfrm>
            <a:prstGeom prst="roundRect">
              <a:avLst>
                <a:gd name="adj" fmla="val 22667"/>
              </a:avLst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1" name="그룹 20"/>
            <p:cNvGrpSpPr/>
            <p:nvPr/>
          </p:nvGrpSpPr>
          <p:grpSpPr>
            <a:xfrm>
              <a:off x="2150188" y="5796045"/>
              <a:ext cx="464458" cy="464458"/>
              <a:chOff x="2264229" y="5109029"/>
              <a:chExt cx="464458" cy="464458"/>
            </a:xfrm>
          </p:grpSpPr>
          <p:sp>
            <p:nvSpPr>
              <p:cNvPr id="18" name="자유형 17"/>
              <p:cNvSpPr/>
              <p:nvPr/>
            </p:nvSpPr>
            <p:spPr>
              <a:xfrm>
                <a:off x="2264229" y="5109029"/>
                <a:ext cx="389967" cy="407781"/>
              </a:xfrm>
              <a:custGeom>
                <a:avLst/>
                <a:gdLst>
                  <a:gd name="connsiteX0" fmla="*/ 232229 w 389967"/>
                  <a:gd name="connsiteY0" fmla="*/ 0 h 407781"/>
                  <a:gd name="connsiteX1" fmla="*/ 322623 w 389967"/>
                  <a:gd name="connsiteY1" fmla="*/ 18250 h 407781"/>
                  <a:gd name="connsiteX2" fmla="*/ 331726 w 389967"/>
                  <a:gd name="connsiteY2" fmla="*/ 23191 h 407781"/>
                  <a:gd name="connsiteX3" fmla="*/ 350306 w 389967"/>
                  <a:gd name="connsiteY3" fmla="*/ 45710 h 407781"/>
                  <a:gd name="connsiteX4" fmla="*/ 389967 w 389967"/>
                  <a:gd name="connsiteY4" fmla="*/ 175552 h 407781"/>
                  <a:gd name="connsiteX5" fmla="*/ 157738 w 389967"/>
                  <a:gd name="connsiteY5" fmla="*/ 407781 h 407781"/>
                  <a:gd name="connsiteX6" fmla="*/ 67344 w 389967"/>
                  <a:gd name="connsiteY6" fmla="*/ 389531 h 407781"/>
                  <a:gd name="connsiteX7" fmla="*/ 58241 w 389967"/>
                  <a:gd name="connsiteY7" fmla="*/ 384590 h 407781"/>
                  <a:gd name="connsiteX8" fmla="*/ 39661 w 389967"/>
                  <a:gd name="connsiteY8" fmla="*/ 362071 h 407781"/>
                  <a:gd name="connsiteX9" fmla="*/ 0 w 389967"/>
                  <a:gd name="connsiteY9" fmla="*/ 232229 h 407781"/>
                  <a:gd name="connsiteX10" fmla="*/ 232229 w 389967"/>
                  <a:gd name="connsiteY10" fmla="*/ 0 h 4077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89967" h="407781">
                    <a:moveTo>
                      <a:pt x="232229" y="0"/>
                    </a:moveTo>
                    <a:cubicBezTo>
                      <a:pt x="264293" y="0"/>
                      <a:pt x="294840" y="6498"/>
                      <a:pt x="322623" y="18250"/>
                    </a:cubicBezTo>
                    <a:lnTo>
                      <a:pt x="331726" y="23191"/>
                    </a:lnTo>
                    <a:lnTo>
                      <a:pt x="350306" y="45710"/>
                    </a:lnTo>
                    <a:cubicBezTo>
                      <a:pt x="375346" y="82775"/>
                      <a:pt x="389967" y="127456"/>
                      <a:pt x="389967" y="175552"/>
                    </a:cubicBezTo>
                    <a:cubicBezTo>
                      <a:pt x="389967" y="303809"/>
                      <a:pt x="285995" y="407781"/>
                      <a:pt x="157738" y="407781"/>
                    </a:cubicBezTo>
                    <a:cubicBezTo>
                      <a:pt x="125674" y="407781"/>
                      <a:pt x="95127" y="401283"/>
                      <a:pt x="67344" y="389531"/>
                    </a:cubicBezTo>
                    <a:lnTo>
                      <a:pt x="58241" y="384590"/>
                    </a:lnTo>
                    <a:lnTo>
                      <a:pt x="39661" y="362071"/>
                    </a:lnTo>
                    <a:cubicBezTo>
                      <a:pt x="14621" y="325007"/>
                      <a:pt x="0" y="280326"/>
                      <a:pt x="0" y="232229"/>
                    </a:cubicBezTo>
                    <a:cubicBezTo>
                      <a:pt x="0" y="103972"/>
                      <a:pt x="103972" y="0"/>
                      <a:pt x="232229" y="0"/>
                    </a:cubicBezTo>
                    <a:close/>
                  </a:path>
                </a:pathLst>
              </a:custGeom>
              <a:solidFill>
                <a:srgbClr val="FE3F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" name="자유형 15"/>
              <p:cNvSpPr/>
              <p:nvPr/>
            </p:nvSpPr>
            <p:spPr>
              <a:xfrm>
                <a:off x="2322470" y="5132220"/>
                <a:ext cx="406217" cy="441267"/>
              </a:xfrm>
              <a:custGeom>
                <a:avLst/>
                <a:gdLst>
                  <a:gd name="connsiteX0" fmla="*/ 273485 w 406217"/>
                  <a:gd name="connsiteY0" fmla="*/ 0 h 441267"/>
                  <a:gd name="connsiteX1" fmla="*/ 303830 w 406217"/>
                  <a:gd name="connsiteY1" fmla="*/ 16470 h 441267"/>
                  <a:gd name="connsiteX2" fmla="*/ 406217 w 406217"/>
                  <a:gd name="connsiteY2" fmla="*/ 209038 h 441267"/>
                  <a:gd name="connsiteX3" fmla="*/ 173988 w 406217"/>
                  <a:gd name="connsiteY3" fmla="*/ 441267 h 441267"/>
                  <a:gd name="connsiteX4" fmla="*/ 9777 w 406217"/>
                  <a:gd name="connsiteY4" fmla="*/ 373249 h 441267"/>
                  <a:gd name="connsiteX5" fmla="*/ 0 w 406217"/>
                  <a:gd name="connsiteY5" fmla="*/ 361399 h 441267"/>
                  <a:gd name="connsiteX6" fmla="*/ 9103 w 406217"/>
                  <a:gd name="connsiteY6" fmla="*/ 366340 h 441267"/>
                  <a:gd name="connsiteX7" fmla="*/ 99497 w 406217"/>
                  <a:gd name="connsiteY7" fmla="*/ 384590 h 441267"/>
                  <a:gd name="connsiteX8" fmla="*/ 331726 w 406217"/>
                  <a:gd name="connsiteY8" fmla="*/ 152361 h 441267"/>
                  <a:gd name="connsiteX9" fmla="*/ 292065 w 406217"/>
                  <a:gd name="connsiteY9" fmla="*/ 22519 h 441267"/>
                  <a:gd name="connsiteX10" fmla="*/ 273485 w 406217"/>
                  <a:gd name="connsiteY10" fmla="*/ 0 h 4412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06217" h="441267">
                    <a:moveTo>
                      <a:pt x="273485" y="0"/>
                    </a:moveTo>
                    <a:lnTo>
                      <a:pt x="303830" y="16470"/>
                    </a:lnTo>
                    <a:cubicBezTo>
                      <a:pt x="365603" y="58203"/>
                      <a:pt x="406217" y="128878"/>
                      <a:pt x="406217" y="209038"/>
                    </a:cubicBezTo>
                    <a:cubicBezTo>
                      <a:pt x="406217" y="337295"/>
                      <a:pt x="302245" y="441267"/>
                      <a:pt x="173988" y="441267"/>
                    </a:cubicBezTo>
                    <a:cubicBezTo>
                      <a:pt x="109860" y="441267"/>
                      <a:pt x="51802" y="415274"/>
                      <a:pt x="9777" y="373249"/>
                    </a:cubicBezTo>
                    <a:lnTo>
                      <a:pt x="0" y="361399"/>
                    </a:lnTo>
                    <a:lnTo>
                      <a:pt x="9103" y="366340"/>
                    </a:lnTo>
                    <a:cubicBezTo>
                      <a:pt x="36886" y="378092"/>
                      <a:pt x="67433" y="384590"/>
                      <a:pt x="99497" y="384590"/>
                    </a:cubicBezTo>
                    <a:cubicBezTo>
                      <a:pt x="227754" y="384590"/>
                      <a:pt x="331726" y="280618"/>
                      <a:pt x="331726" y="152361"/>
                    </a:cubicBezTo>
                    <a:cubicBezTo>
                      <a:pt x="331726" y="104265"/>
                      <a:pt x="317105" y="59584"/>
                      <a:pt x="292065" y="22519"/>
                    </a:cubicBezTo>
                    <a:lnTo>
                      <a:pt x="273485" y="0"/>
                    </a:lnTo>
                    <a:close/>
                  </a:path>
                </a:pathLst>
              </a:custGeom>
              <a:solidFill>
                <a:srgbClr val="B4192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" name="타원 18"/>
              <p:cNvSpPr/>
              <p:nvPr/>
            </p:nvSpPr>
            <p:spPr>
              <a:xfrm>
                <a:off x="2367705" y="5187183"/>
                <a:ext cx="111970" cy="111970"/>
              </a:xfrm>
              <a:prstGeom prst="ellipse">
                <a:avLst/>
              </a:prstGeom>
              <a:solidFill>
                <a:schemeClr val="bg1">
                  <a:alpha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D75258EB-8CB6-4969-A3B5-7DDA8AC41E51}"/>
              </a:ext>
            </a:extLst>
          </p:cNvPr>
          <p:cNvSpPr txBox="1"/>
          <p:nvPr/>
        </p:nvSpPr>
        <p:spPr>
          <a:xfrm>
            <a:off x="1297843" y="1119415"/>
            <a:ext cx="43342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1. </a:t>
            </a:r>
            <a:r>
              <a:rPr lang="ko-KR" altLang="en-US" sz="1600" b="1" dirty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테이블</a:t>
            </a:r>
            <a:endParaRPr lang="en-US" altLang="ko-KR" sz="24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18E5E10-7DA5-459C-A23C-4A14EEAAD8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9279" y="1804780"/>
            <a:ext cx="6473442" cy="3731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8261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4A7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6464299"/>
            <a:ext cx="12192000" cy="359125"/>
          </a:xfrm>
          <a:prstGeom prst="rect">
            <a:avLst/>
          </a:prstGeom>
          <a:solidFill>
            <a:srgbClr val="4041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사다리꼴 11"/>
          <p:cNvSpPr/>
          <p:nvPr/>
        </p:nvSpPr>
        <p:spPr>
          <a:xfrm rot="5400000" flipH="1">
            <a:off x="-1928653" y="1967803"/>
            <a:ext cx="6452993" cy="2540000"/>
          </a:xfrm>
          <a:prstGeom prst="trapezoid">
            <a:avLst>
              <a:gd name="adj" fmla="val 52000"/>
            </a:avLst>
          </a:prstGeom>
          <a:solidFill>
            <a:srgbClr val="4041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다리꼴 10"/>
          <p:cNvSpPr/>
          <p:nvPr/>
        </p:nvSpPr>
        <p:spPr>
          <a:xfrm rot="16200000">
            <a:off x="7695503" y="1967803"/>
            <a:ext cx="6452993" cy="2540000"/>
          </a:xfrm>
          <a:prstGeom prst="trapezoid">
            <a:avLst>
              <a:gd name="adj" fmla="val 52000"/>
            </a:avLst>
          </a:prstGeom>
          <a:solidFill>
            <a:srgbClr val="4041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615685" y="304800"/>
            <a:ext cx="10960630" cy="5996033"/>
          </a:xfrm>
          <a:prstGeom prst="roundRect">
            <a:avLst>
              <a:gd name="adj" fmla="val 8346"/>
            </a:avLst>
          </a:prstGeom>
          <a:solidFill>
            <a:srgbClr val="3827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3200" b="1" dirty="0">
                <a:solidFill>
                  <a:srgbClr val="FFC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프로그램 실행 스크린샷</a:t>
            </a:r>
            <a:endParaRPr lang="en-US" altLang="ko-KR" sz="3200" b="1" dirty="0">
              <a:solidFill>
                <a:prstClr val="white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3051295" y="6337207"/>
            <a:ext cx="504000" cy="504000"/>
          </a:xfrm>
          <a:prstGeom prst="ellipse">
            <a:avLst/>
          </a:prstGeom>
          <a:solidFill>
            <a:schemeClr val="bg1"/>
          </a:solidFill>
          <a:ln>
            <a:noFill/>
          </a:ln>
          <a:scene3d>
            <a:camera prst="perspectiveRelaxedModerately">
              <a:rot lat="17990626" lon="0" rev="0"/>
            </a:camera>
            <a:lightRig rig="twoPt" dir="t"/>
          </a:scene3d>
          <a:sp3d>
            <a:bevelT w="19050" h="317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3112588" y="6341470"/>
            <a:ext cx="381415" cy="381415"/>
          </a:xfrm>
          <a:prstGeom prst="ellipse">
            <a:avLst/>
          </a:prstGeom>
          <a:solidFill>
            <a:srgbClr val="00B0F0"/>
          </a:solidFill>
          <a:ln>
            <a:noFill/>
          </a:ln>
          <a:scene3d>
            <a:camera prst="perspectiveRelaxedModerately">
              <a:rot lat="17990626" lon="0" rev="0"/>
            </a:camera>
            <a:lightRig rig="twoPt" dir="t"/>
          </a:scene3d>
          <a:sp3d>
            <a:bevelT w="1905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prstClr val="white"/>
                </a:solidFill>
              </a:rPr>
              <a:t>◀</a:t>
            </a:r>
          </a:p>
        </p:txBody>
      </p:sp>
      <p:sp>
        <p:nvSpPr>
          <p:cNvPr id="25" name="타원 24"/>
          <p:cNvSpPr/>
          <p:nvPr/>
        </p:nvSpPr>
        <p:spPr>
          <a:xfrm>
            <a:off x="2103543" y="6300252"/>
            <a:ext cx="557748" cy="557748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scene3d>
            <a:camera prst="perspectiveRelaxedModerately">
              <a:rot lat="17990626" lon="0" rev="0"/>
            </a:camera>
            <a:lightRig rig="twoPt" dir="t"/>
          </a:scene3d>
          <a:sp3d>
            <a:bevelT w="1905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3693298" y="6337207"/>
            <a:ext cx="504000" cy="504000"/>
          </a:xfrm>
          <a:prstGeom prst="ellipse">
            <a:avLst/>
          </a:prstGeom>
          <a:solidFill>
            <a:schemeClr val="bg1"/>
          </a:solidFill>
          <a:ln>
            <a:noFill/>
          </a:ln>
          <a:scene3d>
            <a:camera prst="perspectiveRelaxedModerately">
              <a:rot lat="17990626" lon="0" rev="0"/>
            </a:camera>
            <a:lightRig rig="twoPt" dir="t"/>
          </a:scene3d>
          <a:sp3d>
            <a:bevelT w="19050" h="317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3754591" y="6341470"/>
            <a:ext cx="381415" cy="381415"/>
          </a:xfrm>
          <a:prstGeom prst="ellipse">
            <a:avLst/>
          </a:prstGeom>
          <a:solidFill>
            <a:srgbClr val="FFC000"/>
          </a:solidFill>
          <a:ln>
            <a:noFill/>
          </a:ln>
          <a:scene3d>
            <a:camera prst="perspectiveRelaxedModerately">
              <a:rot lat="17990626" lon="0" rev="0"/>
            </a:camera>
            <a:lightRig rig="twoPt" dir="t"/>
          </a:scene3d>
          <a:sp3d>
            <a:bevelT w="1905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ln w="3175">
                  <a:solidFill>
                    <a:srgbClr val="FFC000">
                      <a:lumMod val="75000"/>
                    </a:srgbClr>
                  </a:solidFill>
                </a:ln>
                <a:solidFill>
                  <a:prstClr val="white"/>
                </a:solidFill>
              </a:rPr>
              <a:t>▶</a:t>
            </a:r>
          </a:p>
        </p:txBody>
      </p:sp>
      <p:sp>
        <p:nvSpPr>
          <p:cNvPr id="30" name="타원 29"/>
          <p:cNvSpPr/>
          <p:nvPr/>
        </p:nvSpPr>
        <p:spPr>
          <a:xfrm>
            <a:off x="9005326" y="6325406"/>
            <a:ext cx="504000" cy="504000"/>
          </a:xfrm>
          <a:prstGeom prst="ellipse">
            <a:avLst/>
          </a:prstGeom>
          <a:solidFill>
            <a:schemeClr val="bg1"/>
          </a:solidFill>
          <a:ln>
            <a:noFill/>
          </a:ln>
          <a:scene3d>
            <a:camera prst="perspectiveRelaxedModerately">
              <a:rot lat="17990626" lon="0" rev="0"/>
            </a:camera>
            <a:lightRig rig="twoPt" dir="t"/>
          </a:scene3d>
          <a:sp3d>
            <a:bevelT w="19050" h="317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9066619" y="6329669"/>
            <a:ext cx="381415" cy="381415"/>
          </a:xfrm>
          <a:prstGeom prst="ellipse">
            <a:avLst/>
          </a:prstGeom>
          <a:solidFill>
            <a:srgbClr val="00B0F0"/>
          </a:solidFill>
          <a:ln>
            <a:noFill/>
          </a:ln>
          <a:scene3d>
            <a:camera prst="perspectiveRelaxedModerately">
              <a:rot lat="17990626" lon="0" rev="0"/>
            </a:camera>
            <a:lightRig rig="twoPt" dir="t"/>
          </a:scene3d>
          <a:sp3d>
            <a:bevelT w="1905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prstClr val="white"/>
                </a:solidFill>
              </a:rPr>
              <a:t>◀</a:t>
            </a:r>
          </a:p>
        </p:txBody>
      </p:sp>
      <p:sp>
        <p:nvSpPr>
          <p:cNvPr id="32" name="타원 31"/>
          <p:cNvSpPr/>
          <p:nvPr/>
        </p:nvSpPr>
        <p:spPr>
          <a:xfrm>
            <a:off x="8057574" y="6288451"/>
            <a:ext cx="557748" cy="557748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scene3d>
            <a:camera prst="perspectiveRelaxedModerately">
              <a:rot lat="17990626" lon="0" rev="0"/>
            </a:camera>
            <a:lightRig rig="twoPt" dir="t"/>
          </a:scene3d>
          <a:sp3d>
            <a:bevelT w="1905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3" name="모서리가 둥근 직사각형 32"/>
          <p:cNvSpPr/>
          <p:nvPr/>
        </p:nvSpPr>
        <p:spPr>
          <a:xfrm>
            <a:off x="8272561" y="5905847"/>
            <a:ext cx="127775" cy="646773"/>
          </a:xfrm>
          <a:prstGeom prst="roundRect">
            <a:avLst>
              <a:gd name="adj" fmla="val 22667"/>
            </a:avLst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34" name="그룹 33"/>
          <p:cNvGrpSpPr/>
          <p:nvPr/>
        </p:nvGrpSpPr>
        <p:grpSpPr>
          <a:xfrm>
            <a:off x="8104219" y="5784244"/>
            <a:ext cx="464458" cy="464458"/>
            <a:chOff x="2264229" y="5109029"/>
            <a:chExt cx="464458" cy="464458"/>
          </a:xfrm>
        </p:grpSpPr>
        <p:sp>
          <p:nvSpPr>
            <p:cNvPr id="35" name="자유형 34"/>
            <p:cNvSpPr/>
            <p:nvPr/>
          </p:nvSpPr>
          <p:spPr>
            <a:xfrm>
              <a:off x="2264229" y="5109029"/>
              <a:ext cx="389967" cy="407781"/>
            </a:xfrm>
            <a:custGeom>
              <a:avLst/>
              <a:gdLst>
                <a:gd name="connsiteX0" fmla="*/ 232229 w 389967"/>
                <a:gd name="connsiteY0" fmla="*/ 0 h 407781"/>
                <a:gd name="connsiteX1" fmla="*/ 322623 w 389967"/>
                <a:gd name="connsiteY1" fmla="*/ 18250 h 407781"/>
                <a:gd name="connsiteX2" fmla="*/ 331726 w 389967"/>
                <a:gd name="connsiteY2" fmla="*/ 23191 h 407781"/>
                <a:gd name="connsiteX3" fmla="*/ 350306 w 389967"/>
                <a:gd name="connsiteY3" fmla="*/ 45710 h 407781"/>
                <a:gd name="connsiteX4" fmla="*/ 389967 w 389967"/>
                <a:gd name="connsiteY4" fmla="*/ 175552 h 407781"/>
                <a:gd name="connsiteX5" fmla="*/ 157738 w 389967"/>
                <a:gd name="connsiteY5" fmla="*/ 407781 h 407781"/>
                <a:gd name="connsiteX6" fmla="*/ 67344 w 389967"/>
                <a:gd name="connsiteY6" fmla="*/ 389531 h 407781"/>
                <a:gd name="connsiteX7" fmla="*/ 58241 w 389967"/>
                <a:gd name="connsiteY7" fmla="*/ 384590 h 407781"/>
                <a:gd name="connsiteX8" fmla="*/ 39661 w 389967"/>
                <a:gd name="connsiteY8" fmla="*/ 362071 h 407781"/>
                <a:gd name="connsiteX9" fmla="*/ 0 w 389967"/>
                <a:gd name="connsiteY9" fmla="*/ 232229 h 407781"/>
                <a:gd name="connsiteX10" fmla="*/ 232229 w 389967"/>
                <a:gd name="connsiteY10" fmla="*/ 0 h 407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9967" h="407781">
                  <a:moveTo>
                    <a:pt x="232229" y="0"/>
                  </a:moveTo>
                  <a:cubicBezTo>
                    <a:pt x="264293" y="0"/>
                    <a:pt x="294840" y="6498"/>
                    <a:pt x="322623" y="18250"/>
                  </a:cubicBezTo>
                  <a:lnTo>
                    <a:pt x="331726" y="23191"/>
                  </a:lnTo>
                  <a:lnTo>
                    <a:pt x="350306" y="45710"/>
                  </a:lnTo>
                  <a:cubicBezTo>
                    <a:pt x="375346" y="82775"/>
                    <a:pt x="389967" y="127456"/>
                    <a:pt x="389967" y="175552"/>
                  </a:cubicBezTo>
                  <a:cubicBezTo>
                    <a:pt x="389967" y="303809"/>
                    <a:pt x="285995" y="407781"/>
                    <a:pt x="157738" y="407781"/>
                  </a:cubicBezTo>
                  <a:cubicBezTo>
                    <a:pt x="125674" y="407781"/>
                    <a:pt x="95127" y="401283"/>
                    <a:pt x="67344" y="389531"/>
                  </a:cubicBezTo>
                  <a:lnTo>
                    <a:pt x="58241" y="384590"/>
                  </a:lnTo>
                  <a:lnTo>
                    <a:pt x="39661" y="362071"/>
                  </a:lnTo>
                  <a:cubicBezTo>
                    <a:pt x="14621" y="325007"/>
                    <a:pt x="0" y="280326"/>
                    <a:pt x="0" y="232229"/>
                  </a:cubicBezTo>
                  <a:cubicBezTo>
                    <a:pt x="0" y="103972"/>
                    <a:pt x="103972" y="0"/>
                    <a:pt x="232229" y="0"/>
                  </a:cubicBezTo>
                  <a:close/>
                </a:path>
              </a:pathLst>
            </a:custGeom>
            <a:solidFill>
              <a:srgbClr val="FE3F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6" name="자유형 35"/>
            <p:cNvSpPr/>
            <p:nvPr/>
          </p:nvSpPr>
          <p:spPr>
            <a:xfrm>
              <a:off x="2322470" y="5132220"/>
              <a:ext cx="406217" cy="441267"/>
            </a:xfrm>
            <a:custGeom>
              <a:avLst/>
              <a:gdLst>
                <a:gd name="connsiteX0" fmla="*/ 273485 w 406217"/>
                <a:gd name="connsiteY0" fmla="*/ 0 h 441267"/>
                <a:gd name="connsiteX1" fmla="*/ 303830 w 406217"/>
                <a:gd name="connsiteY1" fmla="*/ 16470 h 441267"/>
                <a:gd name="connsiteX2" fmla="*/ 406217 w 406217"/>
                <a:gd name="connsiteY2" fmla="*/ 209038 h 441267"/>
                <a:gd name="connsiteX3" fmla="*/ 173988 w 406217"/>
                <a:gd name="connsiteY3" fmla="*/ 441267 h 441267"/>
                <a:gd name="connsiteX4" fmla="*/ 9777 w 406217"/>
                <a:gd name="connsiteY4" fmla="*/ 373249 h 441267"/>
                <a:gd name="connsiteX5" fmla="*/ 0 w 406217"/>
                <a:gd name="connsiteY5" fmla="*/ 361399 h 441267"/>
                <a:gd name="connsiteX6" fmla="*/ 9103 w 406217"/>
                <a:gd name="connsiteY6" fmla="*/ 366340 h 441267"/>
                <a:gd name="connsiteX7" fmla="*/ 99497 w 406217"/>
                <a:gd name="connsiteY7" fmla="*/ 384590 h 441267"/>
                <a:gd name="connsiteX8" fmla="*/ 331726 w 406217"/>
                <a:gd name="connsiteY8" fmla="*/ 152361 h 441267"/>
                <a:gd name="connsiteX9" fmla="*/ 292065 w 406217"/>
                <a:gd name="connsiteY9" fmla="*/ 22519 h 441267"/>
                <a:gd name="connsiteX10" fmla="*/ 273485 w 406217"/>
                <a:gd name="connsiteY10" fmla="*/ 0 h 441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06217" h="441267">
                  <a:moveTo>
                    <a:pt x="273485" y="0"/>
                  </a:moveTo>
                  <a:lnTo>
                    <a:pt x="303830" y="16470"/>
                  </a:lnTo>
                  <a:cubicBezTo>
                    <a:pt x="365603" y="58203"/>
                    <a:pt x="406217" y="128878"/>
                    <a:pt x="406217" y="209038"/>
                  </a:cubicBezTo>
                  <a:cubicBezTo>
                    <a:pt x="406217" y="337295"/>
                    <a:pt x="302245" y="441267"/>
                    <a:pt x="173988" y="441267"/>
                  </a:cubicBezTo>
                  <a:cubicBezTo>
                    <a:pt x="109860" y="441267"/>
                    <a:pt x="51802" y="415274"/>
                    <a:pt x="9777" y="373249"/>
                  </a:cubicBezTo>
                  <a:lnTo>
                    <a:pt x="0" y="361399"/>
                  </a:lnTo>
                  <a:lnTo>
                    <a:pt x="9103" y="366340"/>
                  </a:lnTo>
                  <a:cubicBezTo>
                    <a:pt x="36886" y="378092"/>
                    <a:pt x="67433" y="384590"/>
                    <a:pt x="99497" y="384590"/>
                  </a:cubicBezTo>
                  <a:cubicBezTo>
                    <a:pt x="227754" y="384590"/>
                    <a:pt x="331726" y="280618"/>
                    <a:pt x="331726" y="152361"/>
                  </a:cubicBezTo>
                  <a:cubicBezTo>
                    <a:pt x="331726" y="104265"/>
                    <a:pt x="317105" y="59584"/>
                    <a:pt x="292065" y="22519"/>
                  </a:cubicBezTo>
                  <a:lnTo>
                    <a:pt x="273485" y="0"/>
                  </a:lnTo>
                  <a:close/>
                </a:path>
              </a:pathLst>
            </a:custGeom>
            <a:solidFill>
              <a:srgbClr val="B419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7" name="타원 36"/>
            <p:cNvSpPr/>
            <p:nvPr/>
          </p:nvSpPr>
          <p:spPr>
            <a:xfrm>
              <a:off x="2367705" y="5187183"/>
              <a:ext cx="111970" cy="111970"/>
            </a:xfrm>
            <a:prstGeom prst="ellipse">
              <a:avLst/>
            </a:prstGeom>
            <a:solidFill>
              <a:schemeClr val="bg1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8" name="타원 37"/>
          <p:cNvSpPr/>
          <p:nvPr/>
        </p:nvSpPr>
        <p:spPr>
          <a:xfrm>
            <a:off x="9647329" y="6325406"/>
            <a:ext cx="504000" cy="504000"/>
          </a:xfrm>
          <a:prstGeom prst="ellipse">
            <a:avLst/>
          </a:prstGeom>
          <a:solidFill>
            <a:schemeClr val="bg1"/>
          </a:solidFill>
          <a:ln>
            <a:noFill/>
          </a:ln>
          <a:scene3d>
            <a:camera prst="perspectiveRelaxedModerately">
              <a:rot lat="17990626" lon="0" rev="0"/>
            </a:camera>
            <a:lightRig rig="twoPt" dir="t"/>
          </a:scene3d>
          <a:sp3d>
            <a:bevelT w="19050" h="317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9" name="타원 38"/>
          <p:cNvSpPr/>
          <p:nvPr/>
        </p:nvSpPr>
        <p:spPr>
          <a:xfrm>
            <a:off x="9708622" y="6329669"/>
            <a:ext cx="381415" cy="381415"/>
          </a:xfrm>
          <a:prstGeom prst="ellipse">
            <a:avLst/>
          </a:prstGeom>
          <a:solidFill>
            <a:srgbClr val="FFC000"/>
          </a:solidFill>
          <a:ln>
            <a:noFill/>
          </a:ln>
          <a:scene3d>
            <a:camera prst="perspectiveRelaxedModerately">
              <a:rot lat="17990626" lon="0" rev="0"/>
            </a:camera>
            <a:lightRig rig="twoPt" dir="t"/>
          </a:scene3d>
          <a:sp3d>
            <a:bevelT w="1905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n w="3175">
                  <a:solidFill>
                    <a:srgbClr val="FFC000">
                      <a:lumMod val="75000"/>
                    </a:srgbClr>
                  </a:solidFill>
                </a:ln>
                <a:solidFill>
                  <a:prstClr val="white"/>
                </a:solidFill>
              </a:rPr>
              <a:t>▶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2150188" y="5796045"/>
            <a:ext cx="464458" cy="768376"/>
            <a:chOff x="2150188" y="5796045"/>
            <a:chExt cx="464458" cy="768376"/>
          </a:xfrm>
        </p:grpSpPr>
        <p:sp>
          <p:nvSpPr>
            <p:cNvPr id="20" name="모서리가 둥근 직사각형 19"/>
            <p:cNvSpPr/>
            <p:nvPr/>
          </p:nvSpPr>
          <p:spPr>
            <a:xfrm>
              <a:off x="2318530" y="5917648"/>
              <a:ext cx="127775" cy="646773"/>
            </a:xfrm>
            <a:prstGeom prst="roundRect">
              <a:avLst>
                <a:gd name="adj" fmla="val 22667"/>
              </a:avLst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1" name="그룹 20"/>
            <p:cNvGrpSpPr/>
            <p:nvPr/>
          </p:nvGrpSpPr>
          <p:grpSpPr>
            <a:xfrm>
              <a:off x="2150188" y="5796045"/>
              <a:ext cx="464458" cy="464458"/>
              <a:chOff x="2264229" y="5109029"/>
              <a:chExt cx="464458" cy="464458"/>
            </a:xfrm>
          </p:grpSpPr>
          <p:sp>
            <p:nvSpPr>
              <p:cNvPr id="18" name="자유형 17"/>
              <p:cNvSpPr/>
              <p:nvPr/>
            </p:nvSpPr>
            <p:spPr>
              <a:xfrm>
                <a:off x="2264229" y="5109029"/>
                <a:ext cx="389967" cy="407781"/>
              </a:xfrm>
              <a:custGeom>
                <a:avLst/>
                <a:gdLst>
                  <a:gd name="connsiteX0" fmla="*/ 232229 w 389967"/>
                  <a:gd name="connsiteY0" fmla="*/ 0 h 407781"/>
                  <a:gd name="connsiteX1" fmla="*/ 322623 w 389967"/>
                  <a:gd name="connsiteY1" fmla="*/ 18250 h 407781"/>
                  <a:gd name="connsiteX2" fmla="*/ 331726 w 389967"/>
                  <a:gd name="connsiteY2" fmla="*/ 23191 h 407781"/>
                  <a:gd name="connsiteX3" fmla="*/ 350306 w 389967"/>
                  <a:gd name="connsiteY3" fmla="*/ 45710 h 407781"/>
                  <a:gd name="connsiteX4" fmla="*/ 389967 w 389967"/>
                  <a:gd name="connsiteY4" fmla="*/ 175552 h 407781"/>
                  <a:gd name="connsiteX5" fmla="*/ 157738 w 389967"/>
                  <a:gd name="connsiteY5" fmla="*/ 407781 h 407781"/>
                  <a:gd name="connsiteX6" fmla="*/ 67344 w 389967"/>
                  <a:gd name="connsiteY6" fmla="*/ 389531 h 407781"/>
                  <a:gd name="connsiteX7" fmla="*/ 58241 w 389967"/>
                  <a:gd name="connsiteY7" fmla="*/ 384590 h 407781"/>
                  <a:gd name="connsiteX8" fmla="*/ 39661 w 389967"/>
                  <a:gd name="connsiteY8" fmla="*/ 362071 h 407781"/>
                  <a:gd name="connsiteX9" fmla="*/ 0 w 389967"/>
                  <a:gd name="connsiteY9" fmla="*/ 232229 h 407781"/>
                  <a:gd name="connsiteX10" fmla="*/ 232229 w 389967"/>
                  <a:gd name="connsiteY10" fmla="*/ 0 h 4077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89967" h="407781">
                    <a:moveTo>
                      <a:pt x="232229" y="0"/>
                    </a:moveTo>
                    <a:cubicBezTo>
                      <a:pt x="264293" y="0"/>
                      <a:pt x="294840" y="6498"/>
                      <a:pt x="322623" y="18250"/>
                    </a:cubicBezTo>
                    <a:lnTo>
                      <a:pt x="331726" y="23191"/>
                    </a:lnTo>
                    <a:lnTo>
                      <a:pt x="350306" y="45710"/>
                    </a:lnTo>
                    <a:cubicBezTo>
                      <a:pt x="375346" y="82775"/>
                      <a:pt x="389967" y="127456"/>
                      <a:pt x="389967" y="175552"/>
                    </a:cubicBezTo>
                    <a:cubicBezTo>
                      <a:pt x="389967" y="303809"/>
                      <a:pt x="285995" y="407781"/>
                      <a:pt x="157738" y="407781"/>
                    </a:cubicBezTo>
                    <a:cubicBezTo>
                      <a:pt x="125674" y="407781"/>
                      <a:pt x="95127" y="401283"/>
                      <a:pt x="67344" y="389531"/>
                    </a:cubicBezTo>
                    <a:lnTo>
                      <a:pt x="58241" y="384590"/>
                    </a:lnTo>
                    <a:lnTo>
                      <a:pt x="39661" y="362071"/>
                    </a:lnTo>
                    <a:cubicBezTo>
                      <a:pt x="14621" y="325007"/>
                      <a:pt x="0" y="280326"/>
                      <a:pt x="0" y="232229"/>
                    </a:cubicBezTo>
                    <a:cubicBezTo>
                      <a:pt x="0" y="103972"/>
                      <a:pt x="103972" y="0"/>
                      <a:pt x="232229" y="0"/>
                    </a:cubicBezTo>
                    <a:close/>
                  </a:path>
                </a:pathLst>
              </a:custGeom>
              <a:solidFill>
                <a:srgbClr val="FE3F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" name="자유형 15"/>
              <p:cNvSpPr/>
              <p:nvPr/>
            </p:nvSpPr>
            <p:spPr>
              <a:xfrm>
                <a:off x="2322470" y="5132220"/>
                <a:ext cx="406217" cy="441267"/>
              </a:xfrm>
              <a:custGeom>
                <a:avLst/>
                <a:gdLst>
                  <a:gd name="connsiteX0" fmla="*/ 273485 w 406217"/>
                  <a:gd name="connsiteY0" fmla="*/ 0 h 441267"/>
                  <a:gd name="connsiteX1" fmla="*/ 303830 w 406217"/>
                  <a:gd name="connsiteY1" fmla="*/ 16470 h 441267"/>
                  <a:gd name="connsiteX2" fmla="*/ 406217 w 406217"/>
                  <a:gd name="connsiteY2" fmla="*/ 209038 h 441267"/>
                  <a:gd name="connsiteX3" fmla="*/ 173988 w 406217"/>
                  <a:gd name="connsiteY3" fmla="*/ 441267 h 441267"/>
                  <a:gd name="connsiteX4" fmla="*/ 9777 w 406217"/>
                  <a:gd name="connsiteY4" fmla="*/ 373249 h 441267"/>
                  <a:gd name="connsiteX5" fmla="*/ 0 w 406217"/>
                  <a:gd name="connsiteY5" fmla="*/ 361399 h 441267"/>
                  <a:gd name="connsiteX6" fmla="*/ 9103 w 406217"/>
                  <a:gd name="connsiteY6" fmla="*/ 366340 h 441267"/>
                  <a:gd name="connsiteX7" fmla="*/ 99497 w 406217"/>
                  <a:gd name="connsiteY7" fmla="*/ 384590 h 441267"/>
                  <a:gd name="connsiteX8" fmla="*/ 331726 w 406217"/>
                  <a:gd name="connsiteY8" fmla="*/ 152361 h 441267"/>
                  <a:gd name="connsiteX9" fmla="*/ 292065 w 406217"/>
                  <a:gd name="connsiteY9" fmla="*/ 22519 h 441267"/>
                  <a:gd name="connsiteX10" fmla="*/ 273485 w 406217"/>
                  <a:gd name="connsiteY10" fmla="*/ 0 h 4412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06217" h="441267">
                    <a:moveTo>
                      <a:pt x="273485" y="0"/>
                    </a:moveTo>
                    <a:lnTo>
                      <a:pt x="303830" y="16470"/>
                    </a:lnTo>
                    <a:cubicBezTo>
                      <a:pt x="365603" y="58203"/>
                      <a:pt x="406217" y="128878"/>
                      <a:pt x="406217" y="209038"/>
                    </a:cubicBezTo>
                    <a:cubicBezTo>
                      <a:pt x="406217" y="337295"/>
                      <a:pt x="302245" y="441267"/>
                      <a:pt x="173988" y="441267"/>
                    </a:cubicBezTo>
                    <a:cubicBezTo>
                      <a:pt x="109860" y="441267"/>
                      <a:pt x="51802" y="415274"/>
                      <a:pt x="9777" y="373249"/>
                    </a:cubicBezTo>
                    <a:lnTo>
                      <a:pt x="0" y="361399"/>
                    </a:lnTo>
                    <a:lnTo>
                      <a:pt x="9103" y="366340"/>
                    </a:lnTo>
                    <a:cubicBezTo>
                      <a:pt x="36886" y="378092"/>
                      <a:pt x="67433" y="384590"/>
                      <a:pt x="99497" y="384590"/>
                    </a:cubicBezTo>
                    <a:cubicBezTo>
                      <a:pt x="227754" y="384590"/>
                      <a:pt x="331726" y="280618"/>
                      <a:pt x="331726" y="152361"/>
                    </a:cubicBezTo>
                    <a:cubicBezTo>
                      <a:pt x="331726" y="104265"/>
                      <a:pt x="317105" y="59584"/>
                      <a:pt x="292065" y="22519"/>
                    </a:cubicBezTo>
                    <a:lnTo>
                      <a:pt x="273485" y="0"/>
                    </a:lnTo>
                    <a:close/>
                  </a:path>
                </a:pathLst>
              </a:custGeom>
              <a:solidFill>
                <a:srgbClr val="B4192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" name="타원 18"/>
              <p:cNvSpPr/>
              <p:nvPr/>
            </p:nvSpPr>
            <p:spPr>
              <a:xfrm>
                <a:off x="2367705" y="5187183"/>
                <a:ext cx="111970" cy="111970"/>
              </a:xfrm>
              <a:prstGeom prst="ellipse">
                <a:avLst/>
              </a:prstGeom>
              <a:solidFill>
                <a:schemeClr val="bg1">
                  <a:alpha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D75258EB-8CB6-4969-A3B5-7DDA8AC41E51}"/>
              </a:ext>
            </a:extLst>
          </p:cNvPr>
          <p:cNvSpPr txBox="1"/>
          <p:nvPr/>
        </p:nvSpPr>
        <p:spPr>
          <a:xfrm>
            <a:off x="1297843" y="1119415"/>
            <a:ext cx="43342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2. </a:t>
            </a:r>
            <a:r>
              <a:rPr lang="ko-KR" altLang="en-US" sz="1600" b="1" dirty="0" err="1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메인화면</a:t>
            </a:r>
            <a:endParaRPr lang="en-US" altLang="ko-KR" sz="2400" dirty="0"/>
          </a:p>
        </p:txBody>
      </p:sp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4BC70E70-3AA7-4B71-A573-C9FBBC3BE0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8385" y="1580798"/>
            <a:ext cx="6699649" cy="3708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6543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4A7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6464299"/>
            <a:ext cx="12192000" cy="359125"/>
          </a:xfrm>
          <a:prstGeom prst="rect">
            <a:avLst/>
          </a:prstGeom>
          <a:solidFill>
            <a:srgbClr val="4041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사다리꼴 11"/>
          <p:cNvSpPr/>
          <p:nvPr/>
        </p:nvSpPr>
        <p:spPr>
          <a:xfrm rot="5400000" flipH="1">
            <a:off x="-1928653" y="1967803"/>
            <a:ext cx="6452993" cy="2540000"/>
          </a:xfrm>
          <a:prstGeom prst="trapezoid">
            <a:avLst>
              <a:gd name="adj" fmla="val 52000"/>
            </a:avLst>
          </a:prstGeom>
          <a:solidFill>
            <a:srgbClr val="4041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다리꼴 10"/>
          <p:cNvSpPr/>
          <p:nvPr/>
        </p:nvSpPr>
        <p:spPr>
          <a:xfrm rot="16200000">
            <a:off x="7695503" y="1967803"/>
            <a:ext cx="6452993" cy="2540000"/>
          </a:xfrm>
          <a:prstGeom prst="trapezoid">
            <a:avLst>
              <a:gd name="adj" fmla="val 52000"/>
            </a:avLst>
          </a:prstGeom>
          <a:solidFill>
            <a:srgbClr val="4041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615685" y="304800"/>
            <a:ext cx="10960630" cy="5996033"/>
          </a:xfrm>
          <a:prstGeom prst="roundRect">
            <a:avLst>
              <a:gd name="adj" fmla="val 8346"/>
            </a:avLst>
          </a:prstGeom>
          <a:solidFill>
            <a:srgbClr val="3827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3200" b="1" dirty="0">
                <a:solidFill>
                  <a:srgbClr val="FFC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프로그램 실행 스크린샷</a:t>
            </a:r>
            <a:endParaRPr lang="en-US" altLang="ko-KR" sz="3200" b="1" dirty="0">
              <a:solidFill>
                <a:prstClr val="white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3051295" y="6337207"/>
            <a:ext cx="504000" cy="504000"/>
          </a:xfrm>
          <a:prstGeom prst="ellipse">
            <a:avLst/>
          </a:prstGeom>
          <a:solidFill>
            <a:schemeClr val="bg1"/>
          </a:solidFill>
          <a:ln>
            <a:noFill/>
          </a:ln>
          <a:scene3d>
            <a:camera prst="perspectiveRelaxedModerately">
              <a:rot lat="17990626" lon="0" rev="0"/>
            </a:camera>
            <a:lightRig rig="twoPt" dir="t"/>
          </a:scene3d>
          <a:sp3d>
            <a:bevelT w="19050" h="317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3112588" y="6341470"/>
            <a:ext cx="381415" cy="381415"/>
          </a:xfrm>
          <a:prstGeom prst="ellipse">
            <a:avLst/>
          </a:prstGeom>
          <a:solidFill>
            <a:srgbClr val="00B0F0"/>
          </a:solidFill>
          <a:ln>
            <a:noFill/>
          </a:ln>
          <a:scene3d>
            <a:camera prst="perspectiveRelaxedModerately">
              <a:rot lat="17990626" lon="0" rev="0"/>
            </a:camera>
            <a:lightRig rig="twoPt" dir="t"/>
          </a:scene3d>
          <a:sp3d>
            <a:bevelT w="1905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prstClr val="white"/>
                </a:solidFill>
              </a:rPr>
              <a:t>◀</a:t>
            </a:r>
          </a:p>
        </p:txBody>
      </p:sp>
      <p:sp>
        <p:nvSpPr>
          <p:cNvPr id="25" name="타원 24"/>
          <p:cNvSpPr/>
          <p:nvPr/>
        </p:nvSpPr>
        <p:spPr>
          <a:xfrm>
            <a:off x="2103543" y="6300252"/>
            <a:ext cx="557748" cy="557748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scene3d>
            <a:camera prst="perspectiveRelaxedModerately">
              <a:rot lat="17990626" lon="0" rev="0"/>
            </a:camera>
            <a:lightRig rig="twoPt" dir="t"/>
          </a:scene3d>
          <a:sp3d>
            <a:bevelT w="1905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3693298" y="6337207"/>
            <a:ext cx="504000" cy="504000"/>
          </a:xfrm>
          <a:prstGeom prst="ellipse">
            <a:avLst/>
          </a:prstGeom>
          <a:solidFill>
            <a:schemeClr val="bg1"/>
          </a:solidFill>
          <a:ln>
            <a:noFill/>
          </a:ln>
          <a:scene3d>
            <a:camera prst="perspectiveRelaxedModerately">
              <a:rot lat="17990626" lon="0" rev="0"/>
            </a:camera>
            <a:lightRig rig="twoPt" dir="t"/>
          </a:scene3d>
          <a:sp3d>
            <a:bevelT w="19050" h="317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3754591" y="6341470"/>
            <a:ext cx="381415" cy="381415"/>
          </a:xfrm>
          <a:prstGeom prst="ellipse">
            <a:avLst/>
          </a:prstGeom>
          <a:solidFill>
            <a:srgbClr val="FFC000"/>
          </a:solidFill>
          <a:ln>
            <a:noFill/>
          </a:ln>
          <a:scene3d>
            <a:camera prst="perspectiveRelaxedModerately">
              <a:rot lat="17990626" lon="0" rev="0"/>
            </a:camera>
            <a:lightRig rig="twoPt" dir="t"/>
          </a:scene3d>
          <a:sp3d>
            <a:bevelT w="1905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ln w="3175">
                  <a:solidFill>
                    <a:srgbClr val="FFC000">
                      <a:lumMod val="75000"/>
                    </a:srgbClr>
                  </a:solidFill>
                </a:ln>
                <a:solidFill>
                  <a:prstClr val="white"/>
                </a:solidFill>
              </a:rPr>
              <a:t>▶</a:t>
            </a:r>
          </a:p>
        </p:txBody>
      </p:sp>
      <p:sp>
        <p:nvSpPr>
          <p:cNvPr id="30" name="타원 29"/>
          <p:cNvSpPr/>
          <p:nvPr/>
        </p:nvSpPr>
        <p:spPr>
          <a:xfrm>
            <a:off x="9005326" y="6325406"/>
            <a:ext cx="504000" cy="504000"/>
          </a:xfrm>
          <a:prstGeom prst="ellipse">
            <a:avLst/>
          </a:prstGeom>
          <a:solidFill>
            <a:schemeClr val="bg1"/>
          </a:solidFill>
          <a:ln>
            <a:noFill/>
          </a:ln>
          <a:scene3d>
            <a:camera prst="perspectiveRelaxedModerately">
              <a:rot lat="17990626" lon="0" rev="0"/>
            </a:camera>
            <a:lightRig rig="twoPt" dir="t"/>
          </a:scene3d>
          <a:sp3d>
            <a:bevelT w="19050" h="317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9066619" y="6329669"/>
            <a:ext cx="381415" cy="381415"/>
          </a:xfrm>
          <a:prstGeom prst="ellipse">
            <a:avLst/>
          </a:prstGeom>
          <a:solidFill>
            <a:srgbClr val="00B0F0"/>
          </a:solidFill>
          <a:ln>
            <a:noFill/>
          </a:ln>
          <a:scene3d>
            <a:camera prst="perspectiveRelaxedModerately">
              <a:rot lat="17990626" lon="0" rev="0"/>
            </a:camera>
            <a:lightRig rig="twoPt" dir="t"/>
          </a:scene3d>
          <a:sp3d>
            <a:bevelT w="1905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prstClr val="white"/>
                </a:solidFill>
              </a:rPr>
              <a:t>◀</a:t>
            </a:r>
          </a:p>
        </p:txBody>
      </p:sp>
      <p:sp>
        <p:nvSpPr>
          <p:cNvPr id="32" name="타원 31"/>
          <p:cNvSpPr/>
          <p:nvPr/>
        </p:nvSpPr>
        <p:spPr>
          <a:xfrm>
            <a:off x="8057574" y="6288451"/>
            <a:ext cx="557748" cy="557748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scene3d>
            <a:camera prst="perspectiveRelaxedModerately">
              <a:rot lat="17990626" lon="0" rev="0"/>
            </a:camera>
            <a:lightRig rig="twoPt" dir="t"/>
          </a:scene3d>
          <a:sp3d>
            <a:bevelT w="1905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3" name="모서리가 둥근 직사각형 32"/>
          <p:cNvSpPr/>
          <p:nvPr/>
        </p:nvSpPr>
        <p:spPr>
          <a:xfrm>
            <a:off x="8272561" y="5905847"/>
            <a:ext cx="127775" cy="646773"/>
          </a:xfrm>
          <a:prstGeom prst="roundRect">
            <a:avLst>
              <a:gd name="adj" fmla="val 22667"/>
            </a:avLst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34" name="그룹 33"/>
          <p:cNvGrpSpPr/>
          <p:nvPr/>
        </p:nvGrpSpPr>
        <p:grpSpPr>
          <a:xfrm>
            <a:off x="8104219" y="5784244"/>
            <a:ext cx="464458" cy="464458"/>
            <a:chOff x="2264229" y="5109029"/>
            <a:chExt cx="464458" cy="464458"/>
          </a:xfrm>
        </p:grpSpPr>
        <p:sp>
          <p:nvSpPr>
            <p:cNvPr id="35" name="자유형 34"/>
            <p:cNvSpPr/>
            <p:nvPr/>
          </p:nvSpPr>
          <p:spPr>
            <a:xfrm>
              <a:off x="2264229" y="5109029"/>
              <a:ext cx="389967" cy="407781"/>
            </a:xfrm>
            <a:custGeom>
              <a:avLst/>
              <a:gdLst>
                <a:gd name="connsiteX0" fmla="*/ 232229 w 389967"/>
                <a:gd name="connsiteY0" fmla="*/ 0 h 407781"/>
                <a:gd name="connsiteX1" fmla="*/ 322623 w 389967"/>
                <a:gd name="connsiteY1" fmla="*/ 18250 h 407781"/>
                <a:gd name="connsiteX2" fmla="*/ 331726 w 389967"/>
                <a:gd name="connsiteY2" fmla="*/ 23191 h 407781"/>
                <a:gd name="connsiteX3" fmla="*/ 350306 w 389967"/>
                <a:gd name="connsiteY3" fmla="*/ 45710 h 407781"/>
                <a:gd name="connsiteX4" fmla="*/ 389967 w 389967"/>
                <a:gd name="connsiteY4" fmla="*/ 175552 h 407781"/>
                <a:gd name="connsiteX5" fmla="*/ 157738 w 389967"/>
                <a:gd name="connsiteY5" fmla="*/ 407781 h 407781"/>
                <a:gd name="connsiteX6" fmla="*/ 67344 w 389967"/>
                <a:gd name="connsiteY6" fmla="*/ 389531 h 407781"/>
                <a:gd name="connsiteX7" fmla="*/ 58241 w 389967"/>
                <a:gd name="connsiteY7" fmla="*/ 384590 h 407781"/>
                <a:gd name="connsiteX8" fmla="*/ 39661 w 389967"/>
                <a:gd name="connsiteY8" fmla="*/ 362071 h 407781"/>
                <a:gd name="connsiteX9" fmla="*/ 0 w 389967"/>
                <a:gd name="connsiteY9" fmla="*/ 232229 h 407781"/>
                <a:gd name="connsiteX10" fmla="*/ 232229 w 389967"/>
                <a:gd name="connsiteY10" fmla="*/ 0 h 407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9967" h="407781">
                  <a:moveTo>
                    <a:pt x="232229" y="0"/>
                  </a:moveTo>
                  <a:cubicBezTo>
                    <a:pt x="264293" y="0"/>
                    <a:pt x="294840" y="6498"/>
                    <a:pt x="322623" y="18250"/>
                  </a:cubicBezTo>
                  <a:lnTo>
                    <a:pt x="331726" y="23191"/>
                  </a:lnTo>
                  <a:lnTo>
                    <a:pt x="350306" y="45710"/>
                  </a:lnTo>
                  <a:cubicBezTo>
                    <a:pt x="375346" y="82775"/>
                    <a:pt x="389967" y="127456"/>
                    <a:pt x="389967" y="175552"/>
                  </a:cubicBezTo>
                  <a:cubicBezTo>
                    <a:pt x="389967" y="303809"/>
                    <a:pt x="285995" y="407781"/>
                    <a:pt x="157738" y="407781"/>
                  </a:cubicBezTo>
                  <a:cubicBezTo>
                    <a:pt x="125674" y="407781"/>
                    <a:pt x="95127" y="401283"/>
                    <a:pt x="67344" y="389531"/>
                  </a:cubicBezTo>
                  <a:lnTo>
                    <a:pt x="58241" y="384590"/>
                  </a:lnTo>
                  <a:lnTo>
                    <a:pt x="39661" y="362071"/>
                  </a:lnTo>
                  <a:cubicBezTo>
                    <a:pt x="14621" y="325007"/>
                    <a:pt x="0" y="280326"/>
                    <a:pt x="0" y="232229"/>
                  </a:cubicBezTo>
                  <a:cubicBezTo>
                    <a:pt x="0" y="103972"/>
                    <a:pt x="103972" y="0"/>
                    <a:pt x="232229" y="0"/>
                  </a:cubicBezTo>
                  <a:close/>
                </a:path>
              </a:pathLst>
            </a:custGeom>
            <a:solidFill>
              <a:srgbClr val="FE3F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6" name="자유형 35"/>
            <p:cNvSpPr/>
            <p:nvPr/>
          </p:nvSpPr>
          <p:spPr>
            <a:xfrm>
              <a:off x="2322470" y="5132220"/>
              <a:ext cx="406217" cy="441267"/>
            </a:xfrm>
            <a:custGeom>
              <a:avLst/>
              <a:gdLst>
                <a:gd name="connsiteX0" fmla="*/ 273485 w 406217"/>
                <a:gd name="connsiteY0" fmla="*/ 0 h 441267"/>
                <a:gd name="connsiteX1" fmla="*/ 303830 w 406217"/>
                <a:gd name="connsiteY1" fmla="*/ 16470 h 441267"/>
                <a:gd name="connsiteX2" fmla="*/ 406217 w 406217"/>
                <a:gd name="connsiteY2" fmla="*/ 209038 h 441267"/>
                <a:gd name="connsiteX3" fmla="*/ 173988 w 406217"/>
                <a:gd name="connsiteY3" fmla="*/ 441267 h 441267"/>
                <a:gd name="connsiteX4" fmla="*/ 9777 w 406217"/>
                <a:gd name="connsiteY4" fmla="*/ 373249 h 441267"/>
                <a:gd name="connsiteX5" fmla="*/ 0 w 406217"/>
                <a:gd name="connsiteY5" fmla="*/ 361399 h 441267"/>
                <a:gd name="connsiteX6" fmla="*/ 9103 w 406217"/>
                <a:gd name="connsiteY6" fmla="*/ 366340 h 441267"/>
                <a:gd name="connsiteX7" fmla="*/ 99497 w 406217"/>
                <a:gd name="connsiteY7" fmla="*/ 384590 h 441267"/>
                <a:gd name="connsiteX8" fmla="*/ 331726 w 406217"/>
                <a:gd name="connsiteY8" fmla="*/ 152361 h 441267"/>
                <a:gd name="connsiteX9" fmla="*/ 292065 w 406217"/>
                <a:gd name="connsiteY9" fmla="*/ 22519 h 441267"/>
                <a:gd name="connsiteX10" fmla="*/ 273485 w 406217"/>
                <a:gd name="connsiteY10" fmla="*/ 0 h 441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06217" h="441267">
                  <a:moveTo>
                    <a:pt x="273485" y="0"/>
                  </a:moveTo>
                  <a:lnTo>
                    <a:pt x="303830" y="16470"/>
                  </a:lnTo>
                  <a:cubicBezTo>
                    <a:pt x="365603" y="58203"/>
                    <a:pt x="406217" y="128878"/>
                    <a:pt x="406217" y="209038"/>
                  </a:cubicBezTo>
                  <a:cubicBezTo>
                    <a:pt x="406217" y="337295"/>
                    <a:pt x="302245" y="441267"/>
                    <a:pt x="173988" y="441267"/>
                  </a:cubicBezTo>
                  <a:cubicBezTo>
                    <a:pt x="109860" y="441267"/>
                    <a:pt x="51802" y="415274"/>
                    <a:pt x="9777" y="373249"/>
                  </a:cubicBezTo>
                  <a:lnTo>
                    <a:pt x="0" y="361399"/>
                  </a:lnTo>
                  <a:lnTo>
                    <a:pt x="9103" y="366340"/>
                  </a:lnTo>
                  <a:cubicBezTo>
                    <a:pt x="36886" y="378092"/>
                    <a:pt x="67433" y="384590"/>
                    <a:pt x="99497" y="384590"/>
                  </a:cubicBezTo>
                  <a:cubicBezTo>
                    <a:pt x="227754" y="384590"/>
                    <a:pt x="331726" y="280618"/>
                    <a:pt x="331726" y="152361"/>
                  </a:cubicBezTo>
                  <a:cubicBezTo>
                    <a:pt x="331726" y="104265"/>
                    <a:pt x="317105" y="59584"/>
                    <a:pt x="292065" y="22519"/>
                  </a:cubicBezTo>
                  <a:lnTo>
                    <a:pt x="273485" y="0"/>
                  </a:lnTo>
                  <a:close/>
                </a:path>
              </a:pathLst>
            </a:custGeom>
            <a:solidFill>
              <a:srgbClr val="B419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7" name="타원 36"/>
            <p:cNvSpPr/>
            <p:nvPr/>
          </p:nvSpPr>
          <p:spPr>
            <a:xfrm>
              <a:off x="2367705" y="5187183"/>
              <a:ext cx="111970" cy="111970"/>
            </a:xfrm>
            <a:prstGeom prst="ellipse">
              <a:avLst/>
            </a:prstGeom>
            <a:solidFill>
              <a:schemeClr val="bg1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8" name="타원 37"/>
          <p:cNvSpPr/>
          <p:nvPr/>
        </p:nvSpPr>
        <p:spPr>
          <a:xfrm>
            <a:off x="9647329" y="6325406"/>
            <a:ext cx="504000" cy="504000"/>
          </a:xfrm>
          <a:prstGeom prst="ellipse">
            <a:avLst/>
          </a:prstGeom>
          <a:solidFill>
            <a:schemeClr val="bg1"/>
          </a:solidFill>
          <a:ln>
            <a:noFill/>
          </a:ln>
          <a:scene3d>
            <a:camera prst="perspectiveRelaxedModerately">
              <a:rot lat="17990626" lon="0" rev="0"/>
            </a:camera>
            <a:lightRig rig="twoPt" dir="t"/>
          </a:scene3d>
          <a:sp3d>
            <a:bevelT w="19050" h="317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9" name="타원 38"/>
          <p:cNvSpPr/>
          <p:nvPr/>
        </p:nvSpPr>
        <p:spPr>
          <a:xfrm>
            <a:off x="9708622" y="6329669"/>
            <a:ext cx="381415" cy="381415"/>
          </a:xfrm>
          <a:prstGeom prst="ellipse">
            <a:avLst/>
          </a:prstGeom>
          <a:solidFill>
            <a:srgbClr val="FFC000"/>
          </a:solidFill>
          <a:ln>
            <a:noFill/>
          </a:ln>
          <a:scene3d>
            <a:camera prst="perspectiveRelaxedModerately">
              <a:rot lat="17990626" lon="0" rev="0"/>
            </a:camera>
            <a:lightRig rig="twoPt" dir="t"/>
          </a:scene3d>
          <a:sp3d>
            <a:bevelT w="1905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n w="3175">
                  <a:solidFill>
                    <a:srgbClr val="FFC000">
                      <a:lumMod val="75000"/>
                    </a:srgbClr>
                  </a:solidFill>
                </a:ln>
                <a:solidFill>
                  <a:prstClr val="white"/>
                </a:solidFill>
              </a:rPr>
              <a:t>▶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2150188" y="5796045"/>
            <a:ext cx="464458" cy="768376"/>
            <a:chOff x="2150188" y="5796045"/>
            <a:chExt cx="464458" cy="768376"/>
          </a:xfrm>
        </p:grpSpPr>
        <p:sp>
          <p:nvSpPr>
            <p:cNvPr id="20" name="모서리가 둥근 직사각형 19"/>
            <p:cNvSpPr/>
            <p:nvPr/>
          </p:nvSpPr>
          <p:spPr>
            <a:xfrm>
              <a:off x="2318530" y="5917648"/>
              <a:ext cx="127775" cy="646773"/>
            </a:xfrm>
            <a:prstGeom prst="roundRect">
              <a:avLst>
                <a:gd name="adj" fmla="val 22667"/>
              </a:avLst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1" name="그룹 20"/>
            <p:cNvGrpSpPr/>
            <p:nvPr/>
          </p:nvGrpSpPr>
          <p:grpSpPr>
            <a:xfrm>
              <a:off x="2150188" y="5796045"/>
              <a:ext cx="464458" cy="464458"/>
              <a:chOff x="2264229" y="5109029"/>
              <a:chExt cx="464458" cy="464458"/>
            </a:xfrm>
          </p:grpSpPr>
          <p:sp>
            <p:nvSpPr>
              <p:cNvPr id="18" name="자유형 17"/>
              <p:cNvSpPr/>
              <p:nvPr/>
            </p:nvSpPr>
            <p:spPr>
              <a:xfrm>
                <a:off x="2264229" y="5109029"/>
                <a:ext cx="389967" cy="407781"/>
              </a:xfrm>
              <a:custGeom>
                <a:avLst/>
                <a:gdLst>
                  <a:gd name="connsiteX0" fmla="*/ 232229 w 389967"/>
                  <a:gd name="connsiteY0" fmla="*/ 0 h 407781"/>
                  <a:gd name="connsiteX1" fmla="*/ 322623 w 389967"/>
                  <a:gd name="connsiteY1" fmla="*/ 18250 h 407781"/>
                  <a:gd name="connsiteX2" fmla="*/ 331726 w 389967"/>
                  <a:gd name="connsiteY2" fmla="*/ 23191 h 407781"/>
                  <a:gd name="connsiteX3" fmla="*/ 350306 w 389967"/>
                  <a:gd name="connsiteY3" fmla="*/ 45710 h 407781"/>
                  <a:gd name="connsiteX4" fmla="*/ 389967 w 389967"/>
                  <a:gd name="connsiteY4" fmla="*/ 175552 h 407781"/>
                  <a:gd name="connsiteX5" fmla="*/ 157738 w 389967"/>
                  <a:gd name="connsiteY5" fmla="*/ 407781 h 407781"/>
                  <a:gd name="connsiteX6" fmla="*/ 67344 w 389967"/>
                  <a:gd name="connsiteY6" fmla="*/ 389531 h 407781"/>
                  <a:gd name="connsiteX7" fmla="*/ 58241 w 389967"/>
                  <a:gd name="connsiteY7" fmla="*/ 384590 h 407781"/>
                  <a:gd name="connsiteX8" fmla="*/ 39661 w 389967"/>
                  <a:gd name="connsiteY8" fmla="*/ 362071 h 407781"/>
                  <a:gd name="connsiteX9" fmla="*/ 0 w 389967"/>
                  <a:gd name="connsiteY9" fmla="*/ 232229 h 407781"/>
                  <a:gd name="connsiteX10" fmla="*/ 232229 w 389967"/>
                  <a:gd name="connsiteY10" fmla="*/ 0 h 4077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89967" h="407781">
                    <a:moveTo>
                      <a:pt x="232229" y="0"/>
                    </a:moveTo>
                    <a:cubicBezTo>
                      <a:pt x="264293" y="0"/>
                      <a:pt x="294840" y="6498"/>
                      <a:pt x="322623" y="18250"/>
                    </a:cubicBezTo>
                    <a:lnTo>
                      <a:pt x="331726" y="23191"/>
                    </a:lnTo>
                    <a:lnTo>
                      <a:pt x="350306" y="45710"/>
                    </a:lnTo>
                    <a:cubicBezTo>
                      <a:pt x="375346" y="82775"/>
                      <a:pt x="389967" y="127456"/>
                      <a:pt x="389967" y="175552"/>
                    </a:cubicBezTo>
                    <a:cubicBezTo>
                      <a:pt x="389967" y="303809"/>
                      <a:pt x="285995" y="407781"/>
                      <a:pt x="157738" y="407781"/>
                    </a:cubicBezTo>
                    <a:cubicBezTo>
                      <a:pt x="125674" y="407781"/>
                      <a:pt x="95127" y="401283"/>
                      <a:pt x="67344" y="389531"/>
                    </a:cubicBezTo>
                    <a:lnTo>
                      <a:pt x="58241" y="384590"/>
                    </a:lnTo>
                    <a:lnTo>
                      <a:pt x="39661" y="362071"/>
                    </a:lnTo>
                    <a:cubicBezTo>
                      <a:pt x="14621" y="325007"/>
                      <a:pt x="0" y="280326"/>
                      <a:pt x="0" y="232229"/>
                    </a:cubicBezTo>
                    <a:cubicBezTo>
                      <a:pt x="0" y="103972"/>
                      <a:pt x="103972" y="0"/>
                      <a:pt x="232229" y="0"/>
                    </a:cubicBezTo>
                    <a:close/>
                  </a:path>
                </a:pathLst>
              </a:custGeom>
              <a:solidFill>
                <a:srgbClr val="FE3F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" name="자유형 15"/>
              <p:cNvSpPr/>
              <p:nvPr/>
            </p:nvSpPr>
            <p:spPr>
              <a:xfrm>
                <a:off x="2322470" y="5132220"/>
                <a:ext cx="406217" cy="441267"/>
              </a:xfrm>
              <a:custGeom>
                <a:avLst/>
                <a:gdLst>
                  <a:gd name="connsiteX0" fmla="*/ 273485 w 406217"/>
                  <a:gd name="connsiteY0" fmla="*/ 0 h 441267"/>
                  <a:gd name="connsiteX1" fmla="*/ 303830 w 406217"/>
                  <a:gd name="connsiteY1" fmla="*/ 16470 h 441267"/>
                  <a:gd name="connsiteX2" fmla="*/ 406217 w 406217"/>
                  <a:gd name="connsiteY2" fmla="*/ 209038 h 441267"/>
                  <a:gd name="connsiteX3" fmla="*/ 173988 w 406217"/>
                  <a:gd name="connsiteY3" fmla="*/ 441267 h 441267"/>
                  <a:gd name="connsiteX4" fmla="*/ 9777 w 406217"/>
                  <a:gd name="connsiteY4" fmla="*/ 373249 h 441267"/>
                  <a:gd name="connsiteX5" fmla="*/ 0 w 406217"/>
                  <a:gd name="connsiteY5" fmla="*/ 361399 h 441267"/>
                  <a:gd name="connsiteX6" fmla="*/ 9103 w 406217"/>
                  <a:gd name="connsiteY6" fmla="*/ 366340 h 441267"/>
                  <a:gd name="connsiteX7" fmla="*/ 99497 w 406217"/>
                  <a:gd name="connsiteY7" fmla="*/ 384590 h 441267"/>
                  <a:gd name="connsiteX8" fmla="*/ 331726 w 406217"/>
                  <a:gd name="connsiteY8" fmla="*/ 152361 h 441267"/>
                  <a:gd name="connsiteX9" fmla="*/ 292065 w 406217"/>
                  <a:gd name="connsiteY9" fmla="*/ 22519 h 441267"/>
                  <a:gd name="connsiteX10" fmla="*/ 273485 w 406217"/>
                  <a:gd name="connsiteY10" fmla="*/ 0 h 4412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06217" h="441267">
                    <a:moveTo>
                      <a:pt x="273485" y="0"/>
                    </a:moveTo>
                    <a:lnTo>
                      <a:pt x="303830" y="16470"/>
                    </a:lnTo>
                    <a:cubicBezTo>
                      <a:pt x="365603" y="58203"/>
                      <a:pt x="406217" y="128878"/>
                      <a:pt x="406217" y="209038"/>
                    </a:cubicBezTo>
                    <a:cubicBezTo>
                      <a:pt x="406217" y="337295"/>
                      <a:pt x="302245" y="441267"/>
                      <a:pt x="173988" y="441267"/>
                    </a:cubicBezTo>
                    <a:cubicBezTo>
                      <a:pt x="109860" y="441267"/>
                      <a:pt x="51802" y="415274"/>
                      <a:pt x="9777" y="373249"/>
                    </a:cubicBezTo>
                    <a:lnTo>
                      <a:pt x="0" y="361399"/>
                    </a:lnTo>
                    <a:lnTo>
                      <a:pt x="9103" y="366340"/>
                    </a:lnTo>
                    <a:cubicBezTo>
                      <a:pt x="36886" y="378092"/>
                      <a:pt x="67433" y="384590"/>
                      <a:pt x="99497" y="384590"/>
                    </a:cubicBezTo>
                    <a:cubicBezTo>
                      <a:pt x="227754" y="384590"/>
                      <a:pt x="331726" y="280618"/>
                      <a:pt x="331726" y="152361"/>
                    </a:cubicBezTo>
                    <a:cubicBezTo>
                      <a:pt x="331726" y="104265"/>
                      <a:pt x="317105" y="59584"/>
                      <a:pt x="292065" y="22519"/>
                    </a:cubicBezTo>
                    <a:lnTo>
                      <a:pt x="273485" y="0"/>
                    </a:lnTo>
                    <a:close/>
                  </a:path>
                </a:pathLst>
              </a:custGeom>
              <a:solidFill>
                <a:srgbClr val="B4192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" name="타원 18"/>
              <p:cNvSpPr/>
              <p:nvPr/>
            </p:nvSpPr>
            <p:spPr>
              <a:xfrm>
                <a:off x="2367705" y="5187183"/>
                <a:ext cx="111970" cy="111970"/>
              </a:xfrm>
              <a:prstGeom prst="ellipse">
                <a:avLst/>
              </a:prstGeom>
              <a:solidFill>
                <a:schemeClr val="bg1">
                  <a:alpha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D75258EB-8CB6-4969-A3B5-7DDA8AC41E51}"/>
              </a:ext>
            </a:extLst>
          </p:cNvPr>
          <p:cNvSpPr txBox="1"/>
          <p:nvPr/>
        </p:nvSpPr>
        <p:spPr>
          <a:xfrm>
            <a:off x="1297843" y="1119415"/>
            <a:ext cx="43342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3. </a:t>
            </a:r>
            <a:r>
              <a:rPr lang="ko-KR" altLang="en-US" sz="1600" b="1" dirty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상점</a:t>
            </a:r>
            <a:endParaRPr lang="en-US" altLang="ko-KR" sz="24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EC74FB0-B070-45BD-99DA-9E6834E6894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3112" y="2249583"/>
            <a:ext cx="4680371" cy="263723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5DC03E8-B55C-4598-93F3-20B72D67BA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5468" y="2249583"/>
            <a:ext cx="4647464" cy="260958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F617C29-4E15-4579-83E1-B890DCCD4549}"/>
              </a:ext>
            </a:extLst>
          </p:cNvPr>
          <p:cNvSpPr txBox="1"/>
          <p:nvPr/>
        </p:nvSpPr>
        <p:spPr>
          <a:xfrm>
            <a:off x="1353112" y="2249583"/>
            <a:ext cx="324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957A020-9A82-46B0-998C-8A2C1478677C}"/>
              </a:ext>
            </a:extLst>
          </p:cNvPr>
          <p:cNvSpPr txBox="1"/>
          <p:nvPr/>
        </p:nvSpPr>
        <p:spPr>
          <a:xfrm>
            <a:off x="6495468" y="2213209"/>
            <a:ext cx="324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25048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4A7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6464299"/>
            <a:ext cx="12192000" cy="359125"/>
          </a:xfrm>
          <a:prstGeom prst="rect">
            <a:avLst/>
          </a:prstGeom>
          <a:solidFill>
            <a:srgbClr val="4041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사다리꼴 11"/>
          <p:cNvSpPr/>
          <p:nvPr/>
        </p:nvSpPr>
        <p:spPr>
          <a:xfrm rot="5400000" flipH="1">
            <a:off x="-1928653" y="1967803"/>
            <a:ext cx="6452993" cy="2540000"/>
          </a:xfrm>
          <a:prstGeom prst="trapezoid">
            <a:avLst>
              <a:gd name="adj" fmla="val 52000"/>
            </a:avLst>
          </a:prstGeom>
          <a:solidFill>
            <a:srgbClr val="4041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다리꼴 10"/>
          <p:cNvSpPr/>
          <p:nvPr/>
        </p:nvSpPr>
        <p:spPr>
          <a:xfrm rot="16200000">
            <a:off x="7695503" y="1967803"/>
            <a:ext cx="6452993" cy="2540000"/>
          </a:xfrm>
          <a:prstGeom prst="trapezoid">
            <a:avLst>
              <a:gd name="adj" fmla="val 52000"/>
            </a:avLst>
          </a:prstGeom>
          <a:solidFill>
            <a:srgbClr val="4041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615685" y="304800"/>
            <a:ext cx="10960630" cy="5996033"/>
          </a:xfrm>
          <a:prstGeom prst="roundRect">
            <a:avLst>
              <a:gd name="adj" fmla="val 8346"/>
            </a:avLst>
          </a:prstGeom>
          <a:solidFill>
            <a:srgbClr val="3827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3200" b="1" dirty="0">
                <a:solidFill>
                  <a:srgbClr val="FFC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프로그램 실행 스크린샷</a:t>
            </a:r>
            <a:endParaRPr lang="en-US" altLang="ko-KR" sz="3200" b="1" dirty="0">
              <a:solidFill>
                <a:prstClr val="white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3051295" y="6337207"/>
            <a:ext cx="504000" cy="504000"/>
          </a:xfrm>
          <a:prstGeom prst="ellipse">
            <a:avLst/>
          </a:prstGeom>
          <a:solidFill>
            <a:schemeClr val="bg1"/>
          </a:solidFill>
          <a:ln>
            <a:noFill/>
          </a:ln>
          <a:scene3d>
            <a:camera prst="perspectiveRelaxedModerately">
              <a:rot lat="17990626" lon="0" rev="0"/>
            </a:camera>
            <a:lightRig rig="twoPt" dir="t"/>
          </a:scene3d>
          <a:sp3d>
            <a:bevelT w="19050" h="317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3112588" y="6341470"/>
            <a:ext cx="381415" cy="381415"/>
          </a:xfrm>
          <a:prstGeom prst="ellipse">
            <a:avLst/>
          </a:prstGeom>
          <a:solidFill>
            <a:srgbClr val="00B0F0"/>
          </a:solidFill>
          <a:ln>
            <a:noFill/>
          </a:ln>
          <a:scene3d>
            <a:camera prst="perspectiveRelaxedModerately">
              <a:rot lat="17990626" lon="0" rev="0"/>
            </a:camera>
            <a:lightRig rig="twoPt" dir="t"/>
          </a:scene3d>
          <a:sp3d>
            <a:bevelT w="1905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prstClr val="white"/>
                </a:solidFill>
              </a:rPr>
              <a:t>◀</a:t>
            </a:r>
          </a:p>
        </p:txBody>
      </p:sp>
      <p:sp>
        <p:nvSpPr>
          <p:cNvPr id="25" name="타원 24"/>
          <p:cNvSpPr/>
          <p:nvPr/>
        </p:nvSpPr>
        <p:spPr>
          <a:xfrm>
            <a:off x="2103543" y="6300252"/>
            <a:ext cx="557748" cy="557748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scene3d>
            <a:camera prst="perspectiveRelaxedModerately">
              <a:rot lat="17990626" lon="0" rev="0"/>
            </a:camera>
            <a:lightRig rig="twoPt" dir="t"/>
          </a:scene3d>
          <a:sp3d>
            <a:bevelT w="1905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3693298" y="6337207"/>
            <a:ext cx="504000" cy="504000"/>
          </a:xfrm>
          <a:prstGeom prst="ellipse">
            <a:avLst/>
          </a:prstGeom>
          <a:solidFill>
            <a:schemeClr val="bg1"/>
          </a:solidFill>
          <a:ln>
            <a:noFill/>
          </a:ln>
          <a:scene3d>
            <a:camera prst="perspectiveRelaxedModerately">
              <a:rot lat="17990626" lon="0" rev="0"/>
            </a:camera>
            <a:lightRig rig="twoPt" dir="t"/>
          </a:scene3d>
          <a:sp3d>
            <a:bevelT w="19050" h="317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3754591" y="6341470"/>
            <a:ext cx="381415" cy="381415"/>
          </a:xfrm>
          <a:prstGeom prst="ellipse">
            <a:avLst/>
          </a:prstGeom>
          <a:solidFill>
            <a:srgbClr val="FFC000"/>
          </a:solidFill>
          <a:ln>
            <a:noFill/>
          </a:ln>
          <a:scene3d>
            <a:camera prst="perspectiveRelaxedModerately">
              <a:rot lat="17990626" lon="0" rev="0"/>
            </a:camera>
            <a:lightRig rig="twoPt" dir="t"/>
          </a:scene3d>
          <a:sp3d>
            <a:bevelT w="1905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ln w="3175">
                  <a:solidFill>
                    <a:srgbClr val="FFC000">
                      <a:lumMod val="75000"/>
                    </a:srgbClr>
                  </a:solidFill>
                </a:ln>
                <a:solidFill>
                  <a:prstClr val="white"/>
                </a:solidFill>
              </a:rPr>
              <a:t>▶</a:t>
            </a:r>
          </a:p>
        </p:txBody>
      </p:sp>
      <p:sp>
        <p:nvSpPr>
          <p:cNvPr id="30" name="타원 29"/>
          <p:cNvSpPr/>
          <p:nvPr/>
        </p:nvSpPr>
        <p:spPr>
          <a:xfrm>
            <a:off x="9005326" y="6325406"/>
            <a:ext cx="504000" cy="504000"/>
          </a:xfrm>
          <a:prstGeom prst="ellipse">
            <a:avLst/>
          </a:prstGeom>
          <a:solidFill>
            <a:schemeClr val="bg1"/>
          </a:solidFill>
          <a:ln>
            <a:noFill/>
          </a:ln>
          <a:scene3d>
            <a:camera prst="perspectiveRelaxedModerately">
              <a:rot lat="17990626" lon="0" rev="0"/>
            </a:camera>
            <a:lightRig rig="twoPt" dir="t"/>
          </a:scene3d>
          <a:sp3d>
            <a:bevelT w="19050" h="317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9066619" y="6329669"/>
            <a:ext cx="381415" cy="381415"/>
          </a:xfrm>
          <a:prstGeom prst="ellipse">
            <a:avLst/>
          </a:prstGeom>
          <a:solidFill>
            <a:srgbClr val="00B0F0"/>
          </a:solidFill>
          <a:ln>
            <a:noFill/>
          </a:ln>
          <a:scene3d>
            <a:camera prst="perspectiveRelaxedModerately">
              <a:rot lat="17990626" lon="0" rev="0"/>
            </a:camera>
            <a:lightRig rig="twoPt" dir="t"/>
          </a:scene3d>
          <a:sp3d>
            <a:bevelT w="1905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prstClr val="white"/>
                </a:solidFill>
              </a:rPr>
              <a:t>◀</a:t>
            </a:r>
          </a:p>
        </p:txBody>
      </p:sp>
      <p:sp>
        <p:nvSpPr>
          <p:cNvPr id="32" name="타원 31"/>
          <p:cNvSpPr/>
          <p:nvPr/>
        </p:nvSpPr>
        <p:spPr>
          <a:xfrm>
            <a:off x="8057574" y="6288451"/>
            <a:ext cx="557748" cy="557748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scene3d>
            <a:camera prst="perspectiveRelaxedModerately">
              <a:rot lat="17990626" lon="0" rev="0"/>
            </a:camera>
            <a:lightRig rig="twoPt" dir="t"/>
          </a:scene3d>
          <a:sp3d>
            <a:bevelT w="1905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3" name="모서리가 둥근 직사각형 32"/>
          <p:cNvSpPr/>
          <p:nvPr/>
        </p:nvSpPr>
        <p:spPr>
          <a:xfrm>
            <a:off x="8272561" y="5905847"/>
            <a:ext cx="127775" cy="646773"/>
          </a:xfrm>
          <a:prstGeom prst="roundRect">
            <a:avLst>
              <a:gd name="adj" fmla="val 22667"/>
            </a:avLst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34" name="그룹 33"/>
          <p:cNvGrpSpPr/>
          <p:nvPr/>
        </p:nvGrpSpPr>
        <p:grpSpPr>
          <a:xfrm>
            <a:off x="8104219" y="5784244"/>
            <a:ext cx="464458" cy="464458"/>
            <a:chOff x="2264229" y="5109029"/>
            <a:chExt cx="464458" cy="464458"/>
          </a:xfrm>
        </p:grpSpPr>
        <p:sp>
          <p:nvSpPr>
            <p:cNvPr id="35" name="자유형 34"/>
            <p:cNvSpPr/>
            <p:nvPr/>
          </p:nvSpPr>
          <p:spPr>
            <a:xfrm>
              <a:off x="2264229" y="5109029"/>
              <a:ext cx="389967" cy="407781"/>
            </a:xfrm>
            <a:custGeom>
              <a:avLst/>
              <a:gdLst>
                <a:gd name="connsiteX0" fmla="*/ 232229 w 389967"/>
                <a:gd name="connsiteY0" fmla="*/ 0 h 407781"/>
                <a:gd name="connsiteX1" fmla="*/ 322623 w 389967"/>
                <a:gd name="connsiteY1" fmla="*/ 18250 h 407781"/>
                <a:gd name="connsiteX2" fmla="*/ 331726 w 389967"/>
                <a:gd name="connsiteY2" fmla="*/ 23191 h 407781"/>
                <a:gd name="connsiteX3" fmla="*/ 350306 w 389967"/>
                <a:gd name="connsiteY3" fmla="*/ 45710 h 407781"/>
                <a:gd name="connsiteX4" fmla="*/ 389967 w 389967"/>
                <a:gd name="connsiteY4" fmla="*/ 175552 h 407781"/>
                <a:gd name="connsiteX5" fmla="*/ 157738 w 389967"/>
                <a:gd name="connsiteY5" fmla="*/ 407781 h 407781"/>
                <a:gd name="connsiteX6" fmla="*/ 67344 w 389967"/>
                <a:gd name="connsiteY6" fmla="*/ 389531 h 407781"/>
                <a:gd name="connsiteX7" fmla="*/ 58241 w 389967"/>
                <a:gd name="connsiteY7" fmla="*/ 384590 h 407781"/>
                <a:gd name="connsiteX8" fmla="*/ 39661 w 389967"/>
                <a:gd name="connsiteY8" fmla="*/ 362071 h 407781"/>
                <a:gd name="connsiteX9" fmla="*/ 0 w 389967"/>
                <a:gd name="connsiteY9" fmla="*/ 232229 h 407781"/>
                <a:gd name="connsiteX10" fmla="*/ 232229 w 389967"/>
                <a:gd name="connsiteY10" fmla="*/ 0 h 407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9967" h="407781">
                  <a:moveTo>
                    <a:pt x="232229" y="0"/>
                  </a:moveTo>
                  <a:cubicBezTo>
                    <a:pt x="264293" y="0"/>
                    <a:pt x="294840" y="6498"/>
                    <a:pt x="322623" y="18250"/>
                  </a:cubicBezTo>
                  <a:lnTo>
                    <a:pt x="331726" y="23191"/>
                  </a:lnTo>
                  <a:lnTo>
                    <a:pt x="350306" y="45710"/>
                  </a:lnTo>
                  <a:cubicBezTo>
                    <a:pt x="375346" y="82775"/>
                    <a:pt x="389967" y="127456"/>
                    <a:pt x="389967" y="175552"/>
                  </a:cubicBezTo>
                  <a:cubicBezTo>
                    <a:pt x="389967" y="303809"/>
                    <a:pt x="285995" y="407781"/>
                    <a:pt x="157738" y="407781"/>
                  </a:cubicBezTo>
                  <a:cubicBezTo>
                    <a:pt x="125674" y="407781"/>
                    <a:pt x="95127" y="401283"/>
                    <a:pt x="67344" y="389531"/>
                  </a:cubicBezTo>
                  <a:lnTo>
                    <a:pt x="58241" y="384590"/>
                  </a:lnTo>
                  <a:lnTo>
                    <a:pt x="39661" y="362071"/>
                  </a:lnTo>
                  <a:cubicBezTo>
                    <a:pt x="14621" y="325007"/>
                    <a:pt x="0" y="280326"/>
                    <a:pt x="0" y="232229"/>
                  </a:cubicBezTo>
                  <a:cubicBezTo>
                    <a:pt x="0" y="103972"/>
                    <a:pt x="103972" y="0"/>
                    <a:pt x="232229" y="0"/>
                  </a:cubicBezTo>
                  <a:close/>
                </a:path>
              </a:pathLst>
            </a:custGeom>
            <a:solidFill>
              <a:srgbClr val="FE3F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6" name="자유형 35"/>
            <p:cNvSpPr/>
            <p:nvPr/>
          </p:nvSpPr>
          <p:spPr>
            <a:xfrm>
              <a:off x="2322470" y="5132220"/>
              <a:ext cx="406217" cy="441267"/>
            </a:xfrm>
            <a:custGeom>
              <a:avLst/>
              <a:gdLst>
                <a:gd name="connsiteX0" fmla="*/ 273485 w 406217"/>
                <a:gd name="connsiteY0" fmla="*/ 0 h 441267"/>
                <a:gd name="connsiteX1" fmla="*/ 303830 w 406217"/>
                <a:gd name="connsiteY1" fmla="*/ 16470 h 441267"/>
                <a:gd name="connsiteX2" fmla="*/ 406217 w 406217"/>
                <a:gd name="connsiteY2" fmla="*/ 209038 h 441267"/>
                <a:gd name="connsiteX3" fmla="*/ 173988 w 406217"/>
                <a:gd name="connsiteY3" fmla="*/ 441267 h 441267"/>
                <a:gd name="connsiteX4" fmla="*/ 9777 w 406217"/>
                <a:gd name="connsiteY4" fmla="*/ 373249 h 441267"/>
                <a:gd name="connsiteX5" fmla="*/ 0 w 406217"/>
                <a:gd name="connsiteY5" fmla="*/ 361399 h 441267"/>
                <a:gd name="connsiteX6" fmla="*/ 9103 w 406217"/>
                <a:gd name="connsiteY6" fmla="*/ 366340 h 441267"/>
                <a:gd name="connsiteX7" fmla="*/ 99497 w 406217"/>
                <a:gd name="connsiteY7" fmla="*/ 384590 h 441267"/>
                <a:gd name="connsiteX8" fmla="*/ 331726 w 406217"/>
                <a:gd name="connsiteY8" fmla="*/ 152361 h 441267"/>
                <a:gd name="connsiteX9" fmla="*/ 292065 w 406217"/>
                <a:gd name="connsiteY9" fmla="*/ 22519 h 441267"/>
                <a:gd name="connsiteX10" fmla="*/ 273485 w 406217"/>
                <a:gd name="connsiteY10" fmla="*/ 0 h 441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06217" h="441267">
                  <a:moveTo>
                    <a:pt x="273485" y="0"/>
                  </a:moveTo>
                  <a:lnTo>
                    <a:pt x="303830" y="16470"/>
                  </a:lnTo>
                  <a:cubicBezTo>
                    <a:pt x="365603" y="58203"/>
                    <a:pt x="406217" y="128878"/>
                    <a:pt x="406217" y="209038"/>
                  </a:cubicBezTo>
                  <a:cubicBezTo>
                    <a:pt x="406217" y="337295"/>
                    <a:pt x="302245" y="441267"/>
                    <a:pt x="173988" y="441267"/>
                  </a:cubicBezTo>
                  <a:cubicBezTo>
                    <a:pt x="109860" y="441267"/>
                    <a:pt x="51802" y="415274"/>
                    <a:pt x="9777" y="373249"/>
                  </a:cubicBezTo>
                  <a:lnTo>
                    <a:pt x="0" y="361399"/>
                  </a:lnTo>
                  <a:lnTo>
                    <a:pt x="9103" y="366340"/>
                  </a:lnTo>
                  <a:cubicBezTo>
                    <a:pt x="36886" y="378092"/>
                    <a:pt x="67433" y="384590"/>
                    <a:pt x="99497" y="384590"/>
                  </a:cubicBezTo>
                  <a:cubicBezTo>
                    <a:pt x="227754" y="384590"/>
                    <a:pt x="331726" y="280618"/>
                    <a:pt x="331726" y="152361"/>
                  </a:cubicBezTo>
                  <a:cubicBezTo>
                    <a:pt x="331726" y="104265"/>
                    <a:pt x="317105" y="59584"/>
                    <a:pt x="292065" y="22519"/>
                  </a:cubicBezTo>
                  <a:lnTo>
                    <a:pt x="273485" y="0"/>
                  </a:lnTo>
                  <a:close/>
                </a:path>
              </a:pathLst>
            </a:custGeom>
            <a:solidFill>
              <a:srgbClr val="B419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7" name="타원 36"/>
            <p:cNvSpPr/>
            <p:nvPr/>
          </p:nvSpPr>
          <p:spPr>
            <a:xfrm>
              <a:off x="2367705" y="5187183"/>
              <a:ext cx="111970" cy="111970"/>
            </a:xfrm>
            <a:prstGeom prst="ellipse">
              <a:avLst/>
            </a:prstGeom>
            <a:solidFill>
              <a:schemeClr val="bg1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8" name="타원 37"/>
          <p:cNvSpPr/>
          <p:nvPr/>
        </p:nvSpPr>
        <p:spPr>
          <a:xfrm>
            <a:off x="9647329" y="6325406"/>
            <a:ext cx="504000" cy="504000"/>
          </a:xfrm>
          <a:prstGeom prst="ellipse">
            <a:avLst/>
          </a:prstGeom>
          <a:solidFill>
            <a:schemeClr val="bg1"/>
          </a:solidFill>
          <a:ln>
            <a:noFill/>
          </a:ln>
          <a:scene3d>
            <a:camera prst="perspectiveRelaxedModerately">
              <a:rot lat="17990626" lon="0" rev="0"/>
            </a:camera>
            <a:lightRig rig="twoPt" dir="t"/>
          </a:scene3d>
          <a:sp3d>
            <a:bevelT w="19050" h="317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9" name="타원 38"/>
          <p:cNvSpPr/>
          <p:nvPr/>
        </p:nvSpPr>
        <p:spPr>
          <a:xfrm>
            <a:off x="9708622" y="6329669"/>
            <a:ext cx="381415" cy="381415"/>
          </a:xfrm>
          <a:prstGeom prst="ellipse">
            <a:avLst/>
          </a:prstGeom>
          <a:solidFill>
            <a:srgbClr val="FFC000"/>
          </a:solidFill>
          <a:ln>
            <a:noFill/>
          </a:ln>
          <a:scene3d>
            <a:camera prst="perspectiveRelaxedModerately">
              <a:rot lat="17990626" lon="0" rev="0"/>
            </a:camera>
            <a:lightRig rig="twoPt" dir="t"/>
          </a:scene3d>
          <a:sp3d>
            <a:bevelT w="1905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n w="3175">
                  <a:solidFill>
                    <a:srgbClr val="FFC000">
                      <a:lumMod val="75000"/>
                    </a:srgbClr>
                  </a:solidFill>
                </a:ln>
                <a:solidFill>
                  <a:prstClr val="white"/>
                </a:solidFill>
              </a:rPr>
              <a:t>▶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2150188" y="5796045"/>
            <a:ext cx="464458" cy="768376"/>
            <a:chOff x="2150188" y="5796045"/>
            <a:chExt cx="464458" cy="768376"/>
          </a:xfrm>
        </p:grpSpPr>
        <p:sp>
          <p:nvSpPr>
            <p:cNvPr id="20" name="모서리가 둥근 직사각형 19"/>
            <p:cNvSpPr/>
            <p:nvPr/>
          </p:nvSpPr>
          <p:spPr>
            <a:xfrm>
              <a:off x="2318530" y="5917648"/>
              <a:ext cx="127775" cy="646773"/>
            </a:xfrm>
            <a:prstGeom prst="roundRect">
              <a:avLst>
                <a:gd name="adj" fmla="val 22667"/>
              </a:avLst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1" name="그룹 20"/>
            <p:cNvGrpSpPr/>
            <p:nvPr/>
          </p:nvGrpSpPr>
          <p:grpSpPr>
            <a:xfrm>
              <a:off x="2150188" y="5796045"/>
              <a:ext cx="464458" cy="464458"/>
              <a:chOff x="2264229" y="5109029"/>
              <a:chExt cx="464458" cy="464458"/>
            </a:xfrm>
          </p:grpSpPr>
          <p:sp>
            <p:nvSpPr>
              <p:cNvPr id="18" name="자유형 17"/>
              <p:cNvSpPr/>
              <p:nvPr/>
            </p:nvSpPr>
            <p:spPr>
              <a:xfrm>
                <a:off x="2264229" y="5109029"/>
                <a:ext cx="389967" cy="407781"/>
              </a:xfrm>
              <a:custGeom>
                <a:avLst/>
                <a:gdLst>
                  <a:gd name="connsiteX0" fmla="*/ 232229 w 389967"/>
                  <a:gd name="connsiteY0" fmla="*/ 0 h 407781"/>
                  <a:gd name="connsiteX1" fmla="*/ 322623 w 389967"/>
                  <a:gd name="connsiteY1" fmla="*/ 18250 h 407781"/>
                  <a:gd name="connsiteX2" fmla="*/ 331726 w 389967"/>
                  <a:gd name="connsiteY2" fmla="*/ 23191 h 407781"/>
                  <a:gd name="connsiteX3" fmla="*/ 350306 w 389967"/>
                  <a:gd name="connsiteY3" fmla="*/ 45710 h 407781"/>
                  <a:gd name="connsiteX4" fmla="*/ 389967 w 389967"/>
                  <a:gd name="connsiteY4" fmla="*/ 175552 h 407781"/>
                  <a:gd name="connsiteX5" fmla="*/ 157738 w 389967"/>
                  <a:gd name="connsiteY5" fmla="*/ 407781 h 407781"/>
                  <a:gd name="connsiteX6" fmla="*/ 67344 w 389967"/>
                  <a:gd name="connsiteY6" fmla="*/ 389531 h 407781"/>
                  <a:gd name="connsiteX7" fmla="*/ 58241 w 389967"/>
                  <a:gd name="connsiteY7" fmla="*/ 384590 h 407781"/>
                  <a:gd name="connsiteX8" fmla="*/ 39661 w 389967"/>
                  <a:gd name="connsiteY8" fmla="*/ 362071 h 407781"/>
                  <a:gd name="connsiteX9" fmla="*/ 0 w 389967"/>
                  <a:gd name="connsiteY9" fmla="*/ 232229 h 407781"/>
                  <a:gd name="connsiteX10" fmla="*/ 232229 w 389967"/>
                  <a:gd name="connsiteY10" fmla="*/ 0 h 4077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89967" h="407781">
                    <a:moveTo>
                      <a:pt x="232229" y="0"/>
                    </a:moveTo>
                    <a:cubicBezTo>
                      <a:pt x="264293" y="0"/>
                      <a:pt x="294840" y="6498"/>
                      <a:pt x="322623" y="18250"/>
                    </a:cubicBezTo>
                    <a:lnTo>
                      <a:pt x="331726" y="23191"/>
                    </a:lnTo>
                    <a:lnTo>
                      <a:pt x="350306" y="45710"/>
                    </a:lnTo>
                    <a:cubicBezTo>
                      <a:pt x="375346" y="82775"/>
                      <a:pt x="389967" y="127456"/>
                      <a:pt x="389967" y="175552"/>
                    </a:cubicBezTo>
                    <a:cubicBezTo>
                      <a:pt x="389967" y="303809"/>
                      <a:pt x="285995" y="407781"/>
                      <a:pt x="157738" y="407781"/>
                    </a:cubicBezTo>
                    <a:cubicBezTo>
                      <a:pt x="125674" y="407781"/>
                      <a:pt x="95127" y="401283"/>
                      <a:pt x="67344" y="389531"/>
                    </a:cubicBezTo>
                    <a:lnTo>
                      <a:pt x="58241" y="384590"/>
                    </a:lnTo>
                    <a:lnTo>
                      <a:pt x="39661" y="362071"/>
                    </a:lnTo>
                    <a:cubicBezTo>
                      <a:pt x="14621" y="325007"/>
                      <a:pt x="0" y="280326"/>
                      <a:pt x="0" y="232229"/>
                    </a:cubicBezTo>
                    <a:cubicBezTo>
                      <a:pt x="0" y="103972"/>
                      <a:pt x="103972" y="0"/>
                      <a:pt x="232229" y="0"/>
                    </a:cubicBezTo>
                    <a:close/>
                  </a:path>
                </a:pathLst>
              </a:custGeom>
              <a:solidFill>
                <a:srgbClr val="FE3F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" name="자유형 15"/>
              <p:cNvSpPr/>
              <p:nvPr/>
            </p:nvSpPr>
            <p:spPr>
              <a:xfrm>
                <a:off x="2322470" y="5132220"/>
                <a:ext cx="406217" cy="441267"/>
              </a:xfrm>
              <a:custGeom>
                <a:avLst/>
                <a:gdLst>
                  <a:gd name="connsiteX0" fmla="*/ 273485 w 406217"/>
                  <a:gd name="connsiteY0" fmla="*/ 0 h 441267"/>
                  <a:gd name="connsiteX1" fmla="*/ 303830 w 406217"/>
                  <a:gd name="connsiteY1" fmla="*/ 16470 h 441267"/>
                  <a:gd name="connsiteX2" fmla="*/ 406217 w 406217"/>
                  <a:gd name="connsiteY2" fmla="*/ 209038 h 441267"/>
                  <a:gd name="connsiteX3" fmla="*/ 173988 w 406217"/>
                  <a:gd name="connsiteY3" fmla="*/ 441267 h 441267"/>
                  <a:gd name="connsiteX4" fmla="*/ 9777 w 406217"/>
                  <a:gd name="connsiteY4" fmla="*/ 373249 h 441267"/>
                  <a:gd name="connsiteX5" fmla="*/ 0 w 406217"/>
                  <a:gd name="connsiteY5" fmla="*/ 361399 h 441267"/>
                  <a:gd name="connsiteX6" fmla="*/ 9103 w 406217"/>
                  <a:gd name="connsiteY6" fmla="*/ 366340 h 441267"/>
                  <a:gd name="connsiteX7" fmla="*/ 99497 w 406217"/>
                  <a:gd name="connsiteY7" fmla="*/ 384590 h 441267"/>
                  <a:gd name="connsiteX8" fmla="*/ 331726 w 406217"/>
                  <a:gd name="connsiteY8" fmla="*/ 152361 h 441267"/>
                  <a:gd name="connsiteX9" fmla="*/ 292065 w 406217"/>
                  <a:gd name="connsiteY9" fmla="*/ 22519 h 441267"/>
                  <a:gd name="connsiteX10" fmla="*/ 273485 w 406217"/>
                  <a:gd name="connsiteY10" fmla="*/ 0 h 4412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06217" h="441267">
                    <a:moveTo>
                      <a:pt x="273485" y="0"/>
                    </a:moveTo>
                    <a:lnTo>
                      <a:pt x="303830" y="16470"/>
                    </a:lnTo>
                    <a:cubicBezTo>
                      <a:pt x="365603" y="58203"/>
                      <a:pt x="406217" y="128878"/>
                      <a:pt x="406217" y="209038"/>
                    </a:cubicBezTo>
                    <a:cubicBezTo>
                      <a:pt x="406217" y="337295"/>
                      <a:pt x="302245" y="441267"/>
                      <a:pt x="173988" y="441267"/>
                    </a:cubicBezTo>
                    <a:cubicBezTo>
                      <a:pt x="109860" y="441267"/>
                      <a:pt x="51802" y="415274"/>
                      <a:pt x="9777" y="373249"/>
                    </a:cubicBezTo>
                    <a:lnTo>
                      <a:pt x="0" y="361399"/>
                    </a:lnTo>
                    <a:lnTo>
                      <a:pt x="9103" y="366340"/>
                    </a:lnTo>
                    <a:cubicBezTo>
                      <a:pt x="36886" y="378092"/>
                      <a:pt x="67433" y="384590"/>
                      <a:pt x="99497" y="384590"/>
                    </a:cubicBezTo>
                    <a:cubicBezTo>
                      <a:pt x="227754" y="384590"/>
                      <a:pt x="331726" y="280618"/>
                      <a:pt x="331726" y="152361"/>
                    </a:cubicBezTo>
                    <a:cubicBezTo>
                      <a:pt x="331726" y="104265"/>
                      <a:pt x="317105" y="59584"/>
                      <a:pt x="292065" y="22519"/>
                    </a:cubicBezTo>
                    <a:lnTo>
                      <a:pt x="273485" y="0"/>
                    </a:lnTo>
                    <a:close/>
                  </a:path>
                </a:pathLst>
              </a:custGeom>
              <a:solidFill>
                <a:srgbClr val="B4192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" name="타원 18"/>
              <p:cNvSpPr/>
              <p:nvPr/>
            </p:nvSpPr>
            <p:spPr>
              <a:xfrm>
                <a:off x="2367705" y="5187183"/>
                <a:ext cx="111970" cy="111970"/>
              </a:xfrm>
              <a:prstGeom prst="ellipse">
                <a:avLst/>
              </a:prstGeom>
              <a:solidFill>
                <a:schemeClr val="bg1">
                  <a:alpha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D75258EB-8CB6-4969-A3B5-7DDA8AC41E51}"/>
              </a:ext>
            </a:extLst>
          </p:cNvPr>
          <p:cNvSpPr txBox="1"/>
          <p:nvPr/>
        </p:nvSpPr>
        <p:spPr>
          <a:xfrm>
            <a:off x="1297843" y="1119415"/>
            <a:ext cx="43342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4. </a:t>
            </a:r>
            <a:r>
              <a:rPr lang="ko-KR" altLang="en-US" sz="1600" b="1" dirty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인벤토리</a:t>
            </a:r>
            <a:endParaRPr lang="en-US" altLang="ko-KR" sz="2400" dirty="0"/>
          </a:p>
        </p:txBody>
      </p:sp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8B59F538-A02C-471F-AFDE-BC09A8DFE52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772" y="2251363"/>
            <a:ext cx="4697638" cy="263497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8A1FBEE-30A1-42C1-9AEF-E169A7E9F9C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7748" y="2251363"/>
            <a:ext cx="4648137" cy="261619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5" name="잉크 14">
                <a:extLst>
                  <a:ext uri="{FF2B5EF4-FFF2-40B4-BE49-F238E27FC236}">
                    <a16:creationId xmlns:a16="http://schemas.microsoft.com/office/drawing/2014/main" id="{98E83C25-18AF-4723-834E-08144188001F}"/>
                  </a:ext>
                </a:extLst>
              </p14:cNvPr>
              <p14:cNvContentPartPr/>
              <p14:nvPr/>
            </p14:nvContentPartPr>
            <p14:xfrm>
              <a:off x="3439334" y="3598616"/>
              <a:ext cx="123480" cy="360"/>
            </p14:xfrm>
          </p:contentPart>
        </mc:Choice>
        <mc:Fallback xmlns="">
          <p:pic>
            <p:nvPicPr>
              <p:cNvPr id="15" name="잉크 14">
                <a:extLst>
                  <a:ext uri="{FF2B5EF4-FFF2-40B4-BE49-F238E27FC236}">
                    <a16:creationId xmlns:a16="http://schemas.microsoft.com/office/drawing/2014/main" id="{98E83C25-18AF-4723-834E-08144188001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430334" y="3589976"/>
                <a:ext cx="14112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2" name="잉크 21">
                <a:extLst>
                  <a:ext uri="{FF2B5EF4-FFF2-40B4-BE49-F238E27FC236}">
                    <a16:creationId xmlns:a16="http://schemas.microsoft.com/office/drawing/2014/main" id="{C2F603ED-9912-4E43-9CE6-B96AD10DFC15}"/>
                  </a:ext>
                </a:extLst>
              </p14:cNvPr>
              <p14:cNvContentPartPr/>
              <p14:nvPr/>
            </p14:nvContentPartPr>
            <p14:xfrm>
              <a:off x="3447614" y="3414296"/>
              <a:ext cx="108720" cy="360"/>
            </p14:xfrm>
          </p:contentPart>
        </mc:Choice>
        <mc:Fallback xmlns="">
          <p:pic>
            <p:nvPicPr>
              <p:cNvPr id="22" name="잉크 21">
                <a:extLst>
                  <a:ext uri="{FF2B5EF4-FFF2-40B4-BE49-F238E27FC236}">
                    <a16:creationId xmlns:a16="http://schemas.microsoft.com/office/drawing/2014/main" id="{C2F603ED-9912-4E43-9CE6-B96AD10DFC1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438614" y="3405296"/>
                <a:ext cx="12636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1" name="잉크 40">
                <a:extLst>
                  <a:ext uri="{FF2B5EF4-FFF2-40B4-BE49-F238E27FC236}">
                    <a16:creationId xmlns:a16="http://schemas.microsoft.com/office/drawing/2014/main" id="{E2129BB8-A642-4986-AC91-DFD10CB18E06}"/>
                  </a:ext>
                </a:extLst>
              </p14:cNvPr>
              <p14:cNvContentPartPr/>
              <p14:nvPr/>
            </p14:nvContentPartPr>
            <p14:xfrm>
              <a:off x="8640598" y="3581478"/>
              <a:ext cx="123480" cy="360"/>
            </p14:xfrm>
          </p:contentPart>
        </mc:Choice>
        <mc:Fallback xmlns="">
          <p:pic>
            <p:nvPicPr>
              <p:cNvPr id="41" name="잉크 40">
                <a:extLst>
                  <a:ext uri="{FF2B5EF4-FFF2-40B4-BE49-F238E27FC236}">
                    <a16:creationId xmlns:a16="http://schemas.microsoft.com/office/drawing/2014/main" id="{E2129BB8-A642-4986-AC91-DFD10CB18E0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631598" y="3572838"/>
                <a:ext cx="14112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42" name="잉크 41">
                <a:extLst>
                  <a:ext uri="{FF2B5EF4-FFF2-40B4-BE49-F238E27FC236}">
                    <a16:creationId xmlns:a16="http://schemas.microsoft.com/office/drawing/2014/main" id="{B1742FE1-14DC-44E8-BA94-580DFCB6D3C5}"/>
                  </a:ext>
                </a:extLst>
              </p14:cNvPr>
              <p14:cNvContentPartPr/>
              <p14:nvPr/>
            </p14:nvContentPartPr>
            <p14:xfrm>
              <a:off x="8648878" y="3397158"/>
              <a:ext cx="108720" cy="360"/>
            </p14:xfrm>
          </p:contentPart>
        </mc:Choice>
        <mc:Fallback xmlns="">
          <p:pic>
            <p:nvPicPr>
              <p:cNvPr id="42" name="잉크 41">
                <a:extLst>
                  <a:ext uri="{FF2B5EF4-FFF2-40B4-BE49-F238E27FC236}">
                    <a16:creationId xmlns:a16="http://schemas.microsoft.com/office/drawing/2014/main" id="{B1742FE1-14DC-44E8-BA94-580DFCB6D3C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639878" y="3388158"/>
                <a:ext cx="12636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711402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4A7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6464299"/>
            <a:ext cx="12192000" cy="359125"/>
          </a:xfrm>
          <a:prstGeom prst="rect">
            <a:avLst/>
          </a:prstGeom>
          <a:solidFill>
            <a:srgbClr val="4041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사다리꼴 11"/>
          <p:cNvSpPr/>
          <p:nvPr/>
        </p:nvSpPr>
        <p:spPr>
          <a:xfrm rot="5400000" flipH="1">
            <a:off x="-1928653" y="1967803"/>
            <a:ext cx="6452993" cy="2540000"/>
          </a:xfrm>
          <a:prstGeom prst="trapezoid">
            <a:avLst>
              <a:gd name="adj" fmla="val 52000"/>
            </a:avLst>
          </a:prstGeom>
          <a:solidFill>
            <a:srgbClr val="4041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다리꼴 10"/>
          <p:cNvSpPr/>
          <p:nvPr/>
        </p:nvSpPr>
        <p:spPr>
          <a:xfrm rot="16200000">
            <a:off x="7695503" y="1967803"/>
            <a:ext cx="6452993" cy="2540000"/>
          </a:xfrm>
          <a:prstGeom prst="trapezoid">
            <a:avLst>
              <a:gd name="adj" fmla="val 52000"/>
            </a:avLst>
          </a:prstGeom>
          <a:solidFill>
            <a:srgbClr val="4041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615685" y="305380"/>
            <a:ext cx="10960630" cy="5996033"/>
          </a:xfrm>
          <a:prstGeom prst="roundRect">
            <a:avLst>
              <a:gd name="adj" fmla="val 8346"/>
            </a:avLst>
          </a:prstGeom>
          <a:solidFill>
            <a:srgbClr val="3827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3200" b="1" dirty="0">
                <a:solidFill>
                  <a:srgbClr val="FFC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프로그램 실행 스크린샷</a:t>
            </a:r>
            <a:endParaRPr lang="en-US" altLang="ko-KR" sz="3200" b="1" dirty="0">
              <a:solidFill>
                <a:prstClr val="white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3051295" y="6337207"/>
            <a:ext cx="504000" cy="504000"/>
          </a:xfrm>
          <a:prstGeom prst="ellipse">
            <a:avLst/>
          </a:prstGeom>
          <a:solidFill>
            <a:schemeClr val="bg1"/>
          </a:solidFill>
          <a:ln>
            <a:noFill/>
          </a:ln>
          <a:scene3d>
            <a:camera prst="perspectiveRelaxedModerately">
              <a:rot lat="17990626" lon="0" rev="0"/>
            </a:camera>
            <a:lightRig rig="twoPt" dir="t"/>
          </a:scene3d>
          <a:sp3d>
            <a:bevelT w="19050" h="317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3112588" y="6341470"/>
            <a:ext cx="381415" cy="381415"/>
          </a:xfrm>
          <a:prstGeom prst="ellipse">
            <a:avLst/>
          </a:prstGeom>
          <a:solidFill>
            <a:srgbClr val="00B0F0"/>
          </a:solidFill>
          <a:ln>
            <a:noFill/>
          </a:ln>
          <a:scene3d>
            <a:camera prst="perspectiveRelaxedModerately">
              <a:rot lat="17990626" lon="0" rev="0"/>
            </a:camera>
            <a:lightRig rig="twoPt" dir="t"/>
          </a:scene3d>
          <a:sp3d>
            <a:bevelT w="1905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prstClr val="white"/>
                </a:solidFill>
              </a:rPr>
              <a:t>◀</a:t>
            </a:r>
          </a:p>
        </p:txBody>
      </p:sp>
      <p:sp>
        <p:nvSpPr>
          <p:cNvPr id="25" name="타원 24"/>
          <p:cNvSpPr/>
          <p:nvPr/>
        </p:nvSpPr>
        <p:spPr>
          <a:xfrm>
            <a:off x="2103543" y="6300252"/>
            <a:ext cx="557748" cy="557748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scene3d>
            <a:camera prst="perspectiveRelaxedModerately">
              <a:rot lat="17990626" lon="0" rev="0"/>
            </a:camera>
            <a:lightRig rig="twoPt" dir="t"/>
          </a:scene3d>
          <a:sp3d>
            <a:bevelT w="1905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3693298" y="6337207"/>
            <a:ext cx="504000" cy="504000"/>
          </a:xfrm>
          <a:prstGeom prst="ellipse">
            <a:avLst/>
          </a:prstGeom>
          <a:solidFill>
            <a:schemeClr val="bg1"/>
          </a:solidFill>
          <a:ln>
            <a:noFill/>
          </a:ln>
          <a:scene3d>
            <a:camera prst="perspectiveRelaxedModerately">
              <a:rot lat="17990626" lon="0" rev="0"/>
            </a:camera>
            <a:lightRig rig="twoPt" dir="t"/>
          </a:scene3d>
          <a:sp3d>
            <a:bevelT w="19050" h="317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3754591" y="6341470"/>
            <a:ext cx="381415" cy="381415"/>
          </a:xfrm>
          <a:prstGeom prst="ellipse">
            <a:avLst/>
          </a:prstGeom>
          <a:solidFill>
            <a:srgbClr val="FFC000"/>
          </a:solidFill>
          <a:ln>
            <a:noFill/>
          </a:ln>
          <a:scene3d>
            <a:camera prst="perspectiveRelaxedModerately">
              <a:rot lat="17990626" lon="0" rev="0"/>
            </a:camera>
            <a:lightRig rig="twoPt" dir="t"/>
          </a:scene3d>
          <a:sp3d>
            <a:bevelT w="1905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ln w="3175">
                  <a:solidFill>
                    <a:srgbClr val="FFC000">
                      <a:lumMod val="75000"/>
                    </a:srgbClr>
                  </a:solidFill>
                </a:ln>
                <a:solidFill>
                  <a:prstClr val="white"/>
                </a:solidFill>
              </a:rPr>
              <a:t>▶</a:t>
            </a:r>
          </a:p>
        </p:txBody>
      </p:sp>
      <p:sp>
        <p:nvSpPr>
          <p:cNvPr id="30" name="타원 29"/>
          <p:cNvSpPr/>
          <p:nvPr/>
        </p:nvSpPr>
        <p:spPr>
          <a:xfrm>
            <a:off x="9005326" y="6325406"/>
            <a:ext cx="504000" cy="504000"/>
          </a:xfrm>
          <a:prstGeom prst="ellipse">
            <a:avLst/>
          </a:prstGeom>
          <a:solidFill>
            <a:schemeClr val="bg1"/>
          </a:solidFill>
          <a:ln>
            <a:noFill/>
          </a:ln>
          <a:scene3d>
            <a:camera prst="perspectiveRelaxedModerately">
              <a:rot lat="17990626" lon="0" rev="0"/>
            </a:camera>
            <a:lightRig rig="twoPt" dir="t"/>
          </a:scene3d>
          <a:sp3d>
            <a:bevelT w="19050" h="317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9066619" y="6329669"/>
            <a:ext cx="381415" cy="381415"/>
          </a:xfrm>
          <a:prstGeom prst="ellipse">
            <a:avLst/>
          </a:prstGeom>
          <a:solidFill>
            <a:srgbClr val="00B0F0"/>
          </a:solidFill>
          <a:ln>
            <a:noFill/>
          </a:ln>
          <a:scene3d>
            <a:camera prst="perspectiveRelaxedModerately">
              <a:rot lat="17990626" lon="0" rev="0"/>
            </a:camera>
            <a:lightRig rig="twoPt" dir="t"/>
          </a:scene3d>
          <a:sp3d>
            <a:bevelT w="1905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prstClr val="white"/>
                </a:solidFill>
              </a:rPr>
              <a:t>◀</a:t>
            </a:r>
          </a:p>
        </p:txBody>
      </p:sp>
      <p:sp>
        <p:nvSpPr>
          <p:cNvPr id="32" name="타원 31"/>
          <p:cNvSpPr/>
          <p:nvPr/>
        </p:nvSpPr>
        <p:spPr>
          <a:xfrm>
            <a:off x="8057574" y="6288451"/>
            <a:ext cx="557748" cy="557748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scene3d>
            <a:camera prst="perspectiveRelaxedModerately">
              <a:rot lat="17990626" lon="0" rev="0"/>
            </a:camera>
            <a:lightRig rig="twoPt" dir="t"/>
          </a:scene3d>
          <a:sp3d>
            <a:bevelT w="1905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3" name="모서리가 둥근 직사각형 32"/>
          <p:cNvSpPr/>
          <p:nvPr/>
        </p:nvSpPr>
        <p:spPr>
          <a:xfrm>
            <a:off x="8272561" y="5905847"/>
            <a:ext cx="127775" cy="646773"/>
          </a:xfrm>
          <a:prstGeom prst="roundRect">
            <a:avLst>
              <a:gd name="adj" fmla="val 22667"/>
            </a:avLst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9647329" y="6325406"/>
            <a:ext cx="504000" cy="504000"/>
          </a:xfrm>
          <a:prstGeom prst="ellipse">
            <a:avLst/>
          </a:prstGeom>
          <a:solidFill>
            <a:schemeClr val="bg1"/>
          </a:solidFill>
          <a:ln>
            <a:noFill/>
          </a:ln>
          <a:scene3d>
            <a:camera prst="perspectiveRelaxedModerately">
              <a:rot lat="17990626" lon="0" rev="0"/>
            </a:camera>
            <a:lightRig rig="twoPt" dir="t"/>
          </a:scene3d>
          <a:sp3d>
            <a:bevelT w="19050" h="317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9" name="타원 38"/>
          <p:cNvSpPr/>
          <p:nvPr/>
        </p:nvSpPr>
        <p:spPr>
          <a:xfrm>
            <a:off x="9708622" y="6329669"/>
            <a:ext cx="381415" cy="381415"/>
          </a:xfrm>
          <a:prstGeom prst="ellipse">
            <a:avLst/>
          </a:prstGeom>
          <a:solidFill>
            <a:srgbClr val="FFC000"/>
          </a:solidFill>
          <a:ln>
            <a:noFill/>
          </a:ln>
          <a:scene3d>
            <a:camera prst="perspectiveRelaxedModerately">
              <a:rot lat="17990626" lon="0" rev="0"/>
            </a:camera>
            <a:lightRig rig="twoPt" dir="t"/>
          </a:scene3d>
          <a:sp3d>
            <a:bevelT w="1905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n w="3175">
                  <a:solidFill>
                    <a:srgbClr val="FFC000">
                      <a:lumMod val="75000"/>
                    </a:srgbClr>
                  </a:solidFill>
                </a:ln>
                <a:solidFill>
                  <a:prstClr val="white"/>
                </a:solidFill>
              </a:rPr>
              <a:t>▶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5258EB-8CB6-4969-A3B5-7DDA8AC41E51}"/>
              </a:ext>
            </a:extLst>
          </p:cNvPr>
          <p:cNvSpPr txBox="1"/>
          <p:nvPr/>
        </p:nvSpPr>
        <p:spPr>
          <a:xfrm>
            <a:off x="1297843" y="1119415"/>
            <a:ext cx="43342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5. </a:t>
            </a:r>
            <a:r>
              <a:rPr lang="ko-KR" altLang="en-US" sz="1600" b="1" dirty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퀘스트</a:t>
            </a:r>
            <a:endParaRPr lang="en-US" altLang="ko-KR" sz="24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AB03238-81F6-4936-94D4-AF70E8A25BC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0188" y="1520423"/>
            <a:ext cx="3923761" cy="217405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2F73757-FE73-4859-91FB-B54F58C5D98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7748" y="1520423"/>
            <a:ext cx="3923761" cy="217405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D91B803B-8669-47A2-9968-ED07A118182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2124" y="3888526"/>
            <a:ext cx="3923761" cy="2193618"/>
          </a:xfrm>
          <a:prstGeom prst="rect">
            <a:avLst/>
          </a:prstGeom>
        </p:spPr>
      </p:pic>
      <p:grpSp>
        <p:nvGrpSpPr>
          <p:cNvPr id="4" name="그룹 3"/>
          <p:cNvGrpSpPr/>
          <p:nvPr/>
        </p:nvGrpSpPr>
        <p:grpSpPr>
          <a:xfrm>
            <a:off x="2150188" y="5796045"/>
            <a:ext cx="464458" cy="768376"/>
            <a:chOff x="2150188" y="5796045"/>
            <a:chExt cx="464458" cy="768376"/>
          </a:xfrm>
        </p:grpSpPr>
        <p:sp>
          <p:nvSpPr>
            <p:cNvPr id="20" name="모서리가 둥근 직사각형 19"/>
            <p:cNvSpPr/>
            <p:nvPr/>
          </p:nvSpPr>
          <p:spPr>
            <a:xfrm>
              <a:off x="2318530" y="5917648"/>
              <a:ext cx="127775" cy="646773"/>
            </a:xfrm>
            <a:prstGeom prst="roundRect">
              <a:avLst>
                <a:gd name="adj" fmla="val 22667"/>
              </a:avLst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1" name="그룹 20"/>
            <p:cNvGrpSpPr/>
            <p:nvPr/>
          </p:nvGrpSpPr>
          <p:grpSpPr>
            <a:xfrm>
              <a:off x="2150188" y="5796045"/>
              <a:ext cx="464458" cy="464458"/>
              <a:chOff x="2264229" y="5109029"/>
              <a:chExt cx="464458" cy="464458"/>
            </a:xfrm>
          </p:grpSpPr>
          <p:sp>
            <p:nvSpPr>
              <p:cNvPr id="18" name="자유형 17"/>
              <p:cNvSpPr/>
              <p:nvPr/>
            </p:nvSpPr>
            <p:spPr>
              <a:xfrm>
                <a:off x="2264229" y="5109029"/>
                <a:ext cx="389967" cy="407781"/>
              </a:xfrm>
              <a:custGeom>
                <a:avLst/>
                <a:gdLst>
                  <a:gd name="connsiteX0" fmla="*/ 232229 w 389967"/>
                  <a:gd name="connsiteY0" fmla="*/ 0 h 407781"/>
                  <a:gd name="connsiteX1" fmla="*/ 322623 w 389967"/>
                  <a:gd name="connsiteY1" fmla="*/ 18250 h 407781"/>
                  <a:gd name="connsiteX2" fmla="*/ 331726 w 389967"/>
                  <a:gd name="connsiteY2" fmla="*/ 23191 h 407781"/>
                  <a:gd name="connsiteX3" fmla="*/ 350306 w 389967"/>
                  <a:gd name="connsiteY3" fmla="*/ 45710 h 407781"/>
                  <a:gd name="connsiteX4" fmla="*/ 389967 w 389967"/>
                  <a:gd name="connsiteY4" fmla="*/ 175552 h 407781"/>
                  <a:gd name="connsiteX5" fmla="*/ 157738 w 389967"/>
                  <a:gd name="connsiteY5" fmla="*/ 407781 h 407781"/>
                  <a:gd name="connsiteX6" fmla="*/ 67344 w 389967"/>
                  <a:gd name="connsiteY6" fmla="*/ 389531 h 407781"/>
                  <a:gd name="connsiteX7" fmla="*/ 58241 w 389967"/>
                  <a:gd name="connsiteY7" fmla="*/ 384590 h 407781"/>
                  <a:gd name="connsiteX8" fmla="*/ 39661 w 389967"/>
                  <a:gd name="connsiteY8" fmla="*/ 362071 h 407781"/>
                  <a:gd name="connsiteX9" fmla="*/ 0 w 389967"/>
                  <a:gd name="connsiteY9" fmla="*/ 232229 h 407781"/>
                  <a:gd name="connsiteX10" fmla="*/ 232229 w 389967"/>
                  <a:gd name="connsiteY10" fmla="*/ 0 h 4077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89967" h="407781">
                    <a:moveTo>
                      <a:pt x="232229" y="0"/>
                    </a:moveTo>
                    <a:cubicBezTo>
                      <a:pt x="264293" y="0"/>
                      <a:pt x="294840" y="6498"/>
                      <a:pt x="322623" y="18250"/>
                    </a:cubicBezTo>
                    <a:lnTo>
                      <a:pt x="331726" y="23191"/>
                    </a:lnTo>
                    <a:lnTo>
                      <a:pt x="350306" y="45710"/>
                    </a:lnTo>
                    <a:cubicBezTo>
                      <a:pt x="375346" y="82775"/>
                      <a:pt x="389967" y="127456"/>
                      <a:pt x="389967" y="175552"/>
                    </a:cubicBezTo>
                    <a:cubicBezTo>
                      <a:pt x="389967" y="303809"/>
                      <a:pt x="285995" y="407781"/>
                      <a:pt x="157738" y="407781"/>
                    </a:cubicBezTo>
                    <a:cubicBezTo>
                      <a:pt x="125674" y="407781"/>
                      <a:pt x="95127" y="401283"/>
                      <a:pt x="67344" y="389531"/>
                    </a:cubicBezTo>
                    <a:lnTo>
                      <a:pt x="58241" y="384590"/>
                    </a:lnTo>
                    <a:lnTo>
                      <a:pt x="39661" y="362071"/>
                    </a:lnTo>
                    <a:cubicBezTo>
                      <a:pt x="14621" y="325007"/>
                      <a:pt x="0" y="280326"/>
                      <a:pt x="0" y="232229"/>
                    </a:cubicBezTo>
                    <a:cubicBezTo>
                      <a:pt x="0" y="103972"/>
                      <a:pt x="103972" y="0"/>
                      <a:pt x="232229" y="0"/>
                    </a:cubicBezTo>
                    <a:close/>
                  </a:path>
                </a:pathLst>
              </a:custGeom>
              <a:solidFill>
                <a:srgbClr val="FE3F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" name="자유형 15"/>
              <p:cNvSpPr/>
              <p:nvPr/>
            </p:nvSpPr>
            <p:spPr>
              <a:xfrm>
                <a:off x="2322470" y="5132220"/>
                <a:ext cx="406217" cy="441267"/>
              </a:xfrm>
              <a:custGeom>
                <a:avLst/>
                <a:gdLst>
                  <a:gd name="connsiteX0" fmla="*/ 273485 w 406217"/>
                  <a:gd name="connsiteY0" fmla="*/ 0 h 441267"/>
                  <a:gd name="connsiteX1" fmla="*/ 303830 w 406217"/>
                  <a:gd name="connsiteY1" fmla="*/ 16470 h 441267"/>
                  <a:gd name="connsiteX2" fmla="*/ 406217 w 406217"/>
                  <a:gd name="connsiteY2" fmla="*/ 209038 h 441267"/>
                  <a:gd name="connsiteX3" fmla="*/ 173988 w 406217"/>
                  <a:gd name="connsiteY3" fmla="*/ 441267 h 441267"/>
                  <a:gd name="connsiteX4" fmla="*/ 9777 w 406217"/>
                  <a:gd name="connsiteY4" fmla="*/ 373249 h 441267"/>
                  <a:gd name="connsiteX5" fmla="*/ 0 w 406217"/>
                  <a:gd name="connsiteY5" fmla="*/ 361399 h 441267"/>
                  <a:gd name="connsiteX6" fmla="*/ 9103 w 406217"/>
                  <a:gd name="connsiteY6" fmla="*/ 366340 h 441267"/>
                  <a:gd name="connsiteX7" fmla="*/ 99497 w 406217"/>
                  <a:gd name="connsiteY7" fmla="*/ 384590 h 441267"/>
                  <a:gd name="connsiteX8" fmla="*/ 331726 w 406217"/>
                  <a:gd name="connsiteY8" fmla="*/ 152361 h 441267"/>
                  <a:gd name="connsiteX9" fmla="*/ 292065 w 406217"/>
                  <a:gd name="connsiteY9" fmla="*/ 22519 h 441267"/>
                  <a:gd name="connsiteX10" fmla="*/ 273485 w 406217"/>
                  <a:gd name="connsiteY10" fmla="*/ 0 h 4412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06217" h="441267">
                    <a:moveTo>
                      <a:pt x="273485" y="0"/>
                    </a:moveTo>
                    <a:lnTo>
                      <a:pt x="303830" y="16470"/>
                    </a:lnTo>
                    <a:cubicBezTo>
                      <a:pt x="365603" y="58203"/>
                      <a:pt x="406217" y="128878"/>
                      <a:pt x="406217" y="209038"/>
                    </a:cubicBezTo>
                    <a:cubicBezTo>
                      <a:pt x="406217" y="337295"/>
                      <a:pt x="302245" y="441267"/>
                      <a:pt x="173988" y="441267"/>
                    </a:cubicBezTo>
                    <a:cubicBezTo>
                      <a:pt x="109860" y="441267"/>
                      <a:pt x="51802" y="415274"/>
                      <a:pt x="9777" y="373249"/>
                    </a:cubicBezTo>
                    <a:lnTo>
                      <a:pt x="0" y="361399"/>
                    </a:lnTo>
                    <a:lnTo>
                      <a:pt x="9103" y="366340"/>
                    </a:lnTo>
                    <a:cubicBezTo>
                      <a:pt x="36886" y="378092"/>
                      <a:pt x="67433" y="384590"/>
                      <a:pt x="99497" y="384590"/>
                    </a:cubicBezTo>
                    <a:cubicBezTo>
                      <a:pt x="227754" y="384590"/>
                      <a:pt x="331726" y="280618"/>
                      <a:pt x="331726" y="152361"/>
                    </a:cubicBezTo>
                    <a:cubicBezTo>
                      <a:pt x="331726" y="104265"/>
                      <a:pt x="317105" y="59584"/>
                      <a:pt x="292065" y="22519"/>
                    </a:cubicBezTo>
                    <a:lnTo>
                      <a:pt x="273485" y="0"/>
                    </a:lnTo>
                    <a:close/>
                  </a:path>
                </a:pathLst>
              </a:custGeom>
              <a:solidFill>
                <a:srgbClr val="B4192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" name="타원 18"/>
              <p:cNvSpPr/>
              <p:nvPr/>
            </p:nvSpPr>
            <p:spPr>
              <a:xfrm>
                <a:off x="2367705" y="5187183"/>
                <a:ext cx="111970" cy="111970"/>
              </a:xfrm>
              <a:prstGeom prst="ellipse">
                <a:avLst/>
              </a:prstGeom>
              <a:solidFill>
                <a:schemeClr val="bg1">
                  <a:alpha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pic>
        <p:nvPicPr>
          <p:cNvPr id="26" name="그림 25" descr="텍스트이(가) 표시된 사진&#10;&#10;자동 생성된 설명">
            <a:extLst>
              <a:ext uri="{FF2B5EF4-FFF2-40B4-BE49-F238E27FC236}">
                <a16:creationId xmlns:a16="http://schemas.microsoft.com/office/drawing/2014/main" id="{660FCAFC-4F49-4C94-B0E2-51BD976E0AE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7748" y="3884330"/>
            <a:ext cx="3923761" cy="2204158"/>
          </a:xfrm>
          <a:prstGeom prst="rect">
            <a:avLst/>
          </a:prstGeom>
        </p:spPr>
      </p:pic>
      <p:grpSp>
        <p:nvGrpSpPr>
          <p:cNvPr id="34" name="그룹 33"/>
          <p:cNvGrpSpPr/>
          <p:nvPr/>
        </p:nvGrpSpPr>
        <p:grpSpPr>
          <a:xfrm>
            <a:off x="8104219" y="5784244"/>
            <a:ext cx="464458" cy="464458"/>
            <a:chOff x="2264229" y="5109029"/>
            <a:chExt cx="464458" cy="464458"/>
          </a:xfrm>
        </p:grpSpPr>
        <p:sp>
          <p:nvSpPr>
            <p:cNvPr id="35" name="자유형 34"/>
            <p:cNvSpPr/>
            <p:nvPr/>
          </p:nvSpPr>
          <p:spPr>
            <a:xfrm>
              <a:off x="2264229" y="5109029"/>
              <a:ext cx="389967" cy="407781"/>
            </a:xfrm>
            <a:custGeom>
              <a:avLst/>
              <a:gdLst>
                <a:gd name="connsiteX0" fmla="*/ 232229 w 389967"/>
                <a:gd name="connsiteY0" fmla="*/ 0 h 407781"/>
                <a:gd name="connsiteX1" fmla="*/ 322623 w 389967"/>
                <a:gd name="connsiteY1" fmla="*/ 18250 h 407781"/>
                <a:gd name="connsiteX2" fmla="*/ 331726 w 389967"/>
                <a:gd name="connsiteY2" fmla="*/ 23191 h 407781"/>
                <a:gd name="connsiteX3" fmla="*/ 350306 w 389967"/>
                <a:gd name="connsiteY3" fmla="*/ 45710 h 407781"/>
                <a:gd name="connsiteX4" fmla="*/ 389967 w 389967"/>
                <a:gd name="connsiteY4" fmla="*/ 175552 h 407781"/>
                <a:gd name="connsiteX5" fmla="*/ 157738 w 389967"/>
                <a:gd name="connsiteY5" fmla="*/ 407781 h 407781"/>
                <a:gd name="connsiteX6" fmla="*/ 67344 w 389967"/>
                <a:gd name="connsiteY6" fmla="*/ 389531 h 407781"/>
                <a:gd name="connsiteX7" fmla="*/ 58241 w 389967"/>
                <a:gd name="connsiteY7" fmla="*/ 384590 h 407781"/>
                <a:gd name="connsiteX8" fmla="*/ 39661 w 389967"/>
                <a:gd name="connsiteY8" fmla="*/ 362071 h 407781"/>
                <a:gd name="connsiteX9" fmla="*/ 0 w 389967"/>
                <a:gd name="connsiteY9" fmla="*/ 232229 h 407781"/>
                <a:gd name="connsiteX10" fmla="*/ 232229 w 389967"/>
                <a:gd name="connsiteY10" fmla="*/ 0 h 407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9967" h="407781">
                  <a:moveTo>
                    <a:pt x="232229" y="0"/>
                  </a:moveTo>
                  <a:cubicBezTo>
                    <a:pt x="264293" y="0"/>
                    <a:pt x="294840" y="6498"/>
                    <a:pt x="322623" y="18250"/>
                  </a:cubicBezTo>
                  <a:lnTo>
                    <a:pt x="331726" y="23191"/>
                  </a:lnTo>
                  <a:lnTo>
                    <a:pt x="350306" y="45710"/>
                  </a:lnTo>
                  <a:cubicBezTo>
                    <a:pt x="375346" y="82775"/>
                    <a:pt x="389967" y="127456"/>
                    <a:pt x="389967" y="175552"/>
                  </a:cubicBezTo>
                  <a:cubicBezTo>
                    <a:pt x="389967" y="303809"/>
                    <a:pt x="285995" y="407781"/>
                    <a:pt x="157738" y="407781"/>
                  </a:cubicBezTo>
                  <a:cubicBezTo>
                    <a:pt x="125674" y="407781"/>
                    <a:pt x="95127" y="401283"/>
                    <a:pt x="67344" y="389531"/>
                  </a:cubicBezTo>
                  <a:lnTo>
                    <a:pt x="58241" y="384590"/>
                  </a:lnTo>
                  <a:lnTo>
                    <a:pt x="39661" y="362071"/>
                  </a:lnTo>
                  <a:cubicBezTo>
                    <a:pt x="14621" y="325007"/>
                    <a:pt x="0" y="280326"/>
                    <a:pt x="0" y="232229"/>
                  </a:cubicBezTo>
                  <a:cubicBezTo>
                    <a:pt x="0" y="103972"/>
                    <a:pt x="103972" y="0"/>
                    <a:pt x="232229" y="0"/>
                  </a:cubicBezTo>
                  <a:close/>
                </a:path>
              </a:pathLst>
            </a:custGeom>
            <a:solidFill>
              <a:srgbClr val="FE3F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6" name="자유형 35"/>
            <p:cNvSpPr/>
            <p:nvPr/>
          </p:nvSpPr>
          <p:spPr>
            <a:xfrm>
              <a:off x="2322470" y="5132220"/>
              <a:ext cx="406217" cy="441267"/>
            </a:xfrm>
            <a:custGeom>
              <a:avLst/>
              <a:gdLst>
                <a:gd name="connsiteX0" fmla="*/ 273485 w 406217"/>
                <a:gd name="connsiteY0" fmla="*/ 0 h 441267"/>
                <a:gd name="connsiteX1" fmla="*/ 303830 w 406217"/>
                <a:gd name="connsiteY1" fmla="*/ 16470 h 441267"/>
                <a:gd name="connsiteX2" fmla="*/ 406217 w 406217"/>
                <a:gd name="connsiteY2" fmla="*/ 209038 h 441267"/>
                <a:gd name="connsiteX3" fmla="*/ 173988 w 406217"/>
                <a:gd name="connsiteY3" fmla="*/ 441267 h 441267"/>
                <a:gd name="connsiteX4" fmla="*/ 9777 w 406217"/>
                <a:gd name="connsiteY4" fmla="*/ 373249 h 441267"/>
                <a:gd name="connsiteX5" fmla="*/ 0 w 406217"/>
                <a:gd name="connsiteY5" fmla="*/ 361399 h 441267"/>
                <a:gd name="connsiteX6" fmla="*/ 9103 w 406217"/>
                <a:gd name="connsiteY6" fmla="*/ 366340 h 441267"/>
                <a:gd name="connsiteX7" fmla="*/ 99497 w 406217"/>
                <a:gd name="connsiteY7" fmla="*/ 384590 h 441267"/>
                <a:gd name="connsiteX8" fmla="*/ 331726 w 406217"/>
                <a:gd name="connsiteY8" fmla="*/ 152361 h 441267"/>
                <a:gd name="connsiteX9" fmla="*/ 292065 w 406217"/>
                <a:gd name="connsiteY9" fmla="*/ 22519 h 441267"/>
                <a:gd name="connsiteX10" fmla="*/ 273485 w 406217"/>
                <a:gd name="connsiteY10" fmla="*/ 0 h 441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06217" h="441267">
                  <a:moveTo>
                    <a:pt x="273485" y="0"/>
                  </a:moveTo>
                  <a:lnTo>
                    <a:pt x="303830" y="16470"/>
                  </a:lnTo>
                  <a:cubicBezTo>
                    <a:pt x="365603" y="58203"/>
                    <a:pt x="406217" y="128878"/>
                    <a:pt x="406217" y="209038"/>
                  </a:cubicBezTo>
                  <a:cubicBezTo>
                    <a:pt x="406217" y="337295"/>
                    <a:pt x="302245" y="441267"/>
                    <a:pt x="173988" y="441267"/>
                  </a:cubicBezTo>
                  <a:cubicBezTo>
                    <a:pt x="109860" y="441267"/>
                    <a:pt x="51802" y="415274"/>
                    <a:pt x="9777" y="373249"/>
                  </a:cubicBezTo>
                  <a:lnTo>
                    <a:pt x="0" y="361399"/>
                  </a:lnTo>
                  <a:lnTo>
                    <a:pt x="9103" y="366340"/>
                  </a:lnTo>
                  <a:cubicBezTo>
                    <a:pt x="36886" y="378092"/>
                    <a:pt x="67433" y="384590"/>
                    <a:pt x="99497" y="384590"/>
                  </a:cubicBezTo>
                  <a:cubicBezTo>
                    <a:pt x="227754" y="384590"/>
                    <a:pt x="331726" y="280618"/>
                    <a:pt x="331726" y="152361"/>
                  </a:cubicBezTo>
                  <a:cubicBezTo>
                    <a:pt x="331726" y="104265"/>
                    <a:pt x="317105" y="59584"/>
                    <a:pt x="292065" y="22519"/>
                  </a:cubicBezTo>
                  <a:lnTo>
                    <a:pt x="273485" y="0"/>
                  </a:lnTo>
                  <a:close/>
                </a:path>
              </a:pathLst>
            </a:custGeom>
            <a:solidFill>
              <a:srgbClr val="B419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7" name="타원 36"/>
            <p:cNvSpPr/>
            <p:nvPr/>
          </p:nvSpPr>
          <p:spPr>
            <a:xfrm>
              <a:off x="2367705" y="5187183"/>
              <a:ext cx="111970" cy="111970"/>
            </a:xfrm>
            <a:prstGeom prst="ellipse">
              <a:avLst/>
            </a:prstGeom>
            <a:solidFill>
              <a:schemeClr val="bg1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2" name="잉크 41">
                <a:extLst>
                  <a:ext uri="{FF2B5EF4-FFF2-40B4-BE49-F238E27FC236}">
                    <a16:creationId xmlns:a16="http://schemas.microsoft.com/office/drawing/2014/main" id="{2B3944BB-758D-456F-9DD4-C63471E1FE12}"/>
                  </a:ext>
                </a:extLst>
              </p14:cNvPr>
              <p14:cNvContentPartPr/>
              <p14:nvPr/>
            </p14:nvContentPartPr>
            <p14:xfrm>
              <a:off x="5603654" y="3682496"/>
              <a:ext cx="427320" cy="360"/>
            </p14:xfrm>
          </p:contentPart>
        </mc:Choice>
        <mc:Fallback xmlns="">
          <p:pic>
            <p:nvPicPr>
              <p:cNvPr id="42" name="잉크 41">
                <a:extLst>
                  <a:ext uri="{FF2B5EF4-FFF2-40B4-BE49-F238E27FC236}">
                    <a16:creationId xmlns:a16="http://schemas.microsoft.com/office/drawing/2014/main" id="{2B3944BB-758D-456F-9DD4-C63471E1FE1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594654" y="3673496"/>
                <a:ext cx="44496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5" name="잉크 44">
                <a:extLst>
                  <a:ext uri="{FF2B5EF4-FFF2-40B4-BE49-F238E27FC236}">
                    <a16:creationId xmlns:a16="http://schemas.microsoft.com/office/drawing/2014/main" id="{2A1F96AE-FB5D-4435-920E-F584165F77F9}"/>
                  </a:ext>
                </a:extLst>
              </p14:cNvPr>
              <p14:cNvContentPartPr/>
              <p14:nvPr/>
            </p14:nvContentPartPr>
            <p14:xfrm>
              <a:off x="10032713" y="3682496"/>
              <a:ext cx="427320" cy="360"/>
            </p14:xfrm>
          </p:contentPart>
        </mc:Choice>
        <mc:Fallback xmlns="">
          <p:pic>
            <p:nvPicPr>
              <p:cNvPr id="45" name="잉크 44">
                <a:extLst>
                  <a:ext uri="{FF2B5EF4-FFF2-40B4-BE49-F238E27FC236}">
                    <a16:creationId xmlns:a16="http://schemas.microsoft.com/office/drawing/2014/main" id="{2A1F96AE-FB5D-4435-920E-F584165F77F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023713" y="3673496"/>
                <a:ext cx="44496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46" name="잉크 45">
                <a:extLst>
                  <a:ext uri="{FF2B5EF4-FFF2-40B4-BE49-F238E27FC236}">
                    <a16:creationId xmlns:a16="http://schemas.microsoft.com/office/drawing/2014/main" id="{18E942F7-464F-4469-9371-9C984F7B1B4B}"/>
                  </a:ext>
                </a:extLst>
              </p14:cNvPr>
              <p14:cNvContentPartPr/>
              <p14:nvPr/>
            </p14:nvContentPartPr>
            <p14:xfrm>
              <a:off x="5658949" y="6071710"/>
              <a:ext cx="427320" cy="360"/>
            </p14:xfrm>
          </p:contentPart>
        </mc:Choice>
        <mc:Fallback xmlns="">
          <p:pic>
            <p:nvPicPr>
              <p:cNvPr id="46" name="잉크 45">
                <a:extLst>
                  <a:ext uri="{FF2B5EF4-FFF2-40B4-BE49-F238E27FC236}">
                    <a16:creationId xmlns:a16="http://schemas.microsoft.com/office/drawing/2014/main" id="{18E942F7-464F-4469-9371-9C984F7B1B4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649949" y="6062710"/>
                <a:ext cx="44496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483868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4A7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6464299"/>
            <a:ext cx="12192000" cy="359125"/>
          </a:xfrm>
          <a:prstGeom prst="rect">
            <a:avLst/>
          </a:prstGeom>
          <a:solidFill>
            <a:srgbClr val="4041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사다리꼴 11"/>
          <p:cNvSpPr/>
          <p:nvPr/>
        </p:nvSpPr>
        <p:spPr>
          <a:xfrm rot="5400000" flipH="1">
            <a:off x="-1928653" y="1967803"/>
            <a:ext cx="6452993" cy="2540000"/>
          </a:xfrm>
          <a:prstGeom prst="trapezoid">
            <a:avLst>
              <a:gd name="adj" fmla="val 52000"/>
            </a:avLst>
          </a:prstGeom>
          <a:solidFill>
            <a:srgbClr val="4041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다리꼴 10"/>
          <p:cNvSpPr/>
          <p:nvPr/>
        </p:nvSpPr>
        <p:spPr>
          <a:xfrm rot="16200000">
            <a:off x="7695503" y="1967803"/>
            <a:ext cx="6452993" cy="2540000"/>
          </a:xfrm>
          <a:prstGeom prst="trapezoid">
            <a:avLst>
              <a:gd name="adj" fmla="val 52000"/>
            </a:avLst>
          </a:prstGeom>
          <a:solidFill>
            <a:srgbClr val="4041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615685" y="305380"/>
            <a:ext cx="10960630" cy="5996033"/>
          </a:xfrm>
          <a:prstGeom prst="roundRect">
            <a:avLst>
              <a:gd name="adj" fmla="val 8346"/>
            </a:avLst>
          </a:prstGeom>
          <a:solidFill>
            <a:srgbClr val="3827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3200" b="1" dirty="0">
                <a:solidFill>
                  <a:srgbClr val="FFC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프로그램 실행 스크린샷</a:t>
            </a:r>
            <a:endParaRPr lang="en-US" altLang="ko-KR" sz="3200" b="1" dirty="0">
              <a:solidFill>
                <a:prstClr val="white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3051295" y="6337207"/>
            <a:ext cx="504000" cy="504000"/>
          </a:xfrm>
          <a:prstGeom prst="ellipse">
            <a:avLst/>
          </a:prstGeom>
          <a:solidFill>
            <a:schemeClr val="bg1"/>
          </a:solidFill>
          <a:ln>
            <a:noFill/>
          </a:ln>
          <a:scene3d>
            <a:camera prst="perspectiveRelaxedModerately">
              <a:rot lat="17990626" lon="0" rev="0"/>
            </a:camera>
            <a:lightRig rig="twoPt" dir="t"/>
          </a:scene3d>
          <a:sp3d>
            <a:bevelT w="19050" h="317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3112588" y="6341470"/>
            <a:ext cx="381415" cy="381415"/>
          </a:xfrm>
          <a:prstGeom prst="ellipse">
            <a:avLst/>
          </a:prstGeom>
          <a:solidFill>
            <a:srgbClr val="00B0F0"/>
          </a:solidFill>
          <a:ln>
            <a:noFill/>
          </a:ln>
          <a:scene3d>
            <a:camera prst="perspectiveRelaxedModerately">
              <a:rot lat="17990626" lon="0" rev="0"/>
            </a:camera>
            <a:lightRig rig="twoPt" dir="t"/>
          </a:scene3d>
          <a:sp3d>
            <a:bevelT w="1905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prstClr val="white"/>
                </a:solidFill>
              </a:rPr>
              <a:t>◀</a:t>
            </a:r>
          </a:p>
        </p:txBody>
      </p:sp>
      <p:sp>
        <p:nvSpPr>
          <p:cNvPr id="25" name="타원 24"/>
          <p:cNvSpPr/>
          <p:nvPr/>
        </p:nvSpPr>
        <p:spPr>
          <a:xfrm>
            <a:off x="2103543" y="6300252"/>
            <a:ext cx="557748" cy="557748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scene3d>
            <a:camera prst="perspectiveRelaxedModerately">
              <a:rot lat="17990626" lon="0" rev="0"/>
            </a:camera>
            <a:lightRig rig="twoPt" dir="t"/>
          </a:scene3d>
          <a:sp3d>
            <a:bevelT w="1905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3693298" y="6337207"/>
            <a:ext cx="504000" cy="504000"/>
          </a:xfrm>
          <a:prstGeom prst="ellipse">
            <a:avLst/>
          </a:prstGeom>
          <a:solidFill>
            <a:schemeClr val="bg1"/>
          </a:solidFill>
          <a:ln>
            <a:noFill/>
          </a:ln>
          <a:scene3d>
            <a:camera prst="perspectiveRelaxedModerately">
              <a:rot lat="17990626" lon="0" rev="0"/>
            </a:camera>
            <a:lightRig rig="twoPt" dir="t"/>
          </a:scene3d>
          <a:sp3d>
            <a:bevelT w="19050" h="317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3754591" y="6341470"/>
            <a:ext cx="381415" cy="381415"/>
          </a:xfrm>
          <a:prstGeom prst="ellipse">
            <a:avLst/>
          </a:prstGeom>
          <a:solidFill>
            <a:srgbClr val="FFC000"/>
          </a:solidFill>
          <a:ln>
            <a:noFill/>
          </a:ln>
          <a:scene3d>
            <a:camera prst="perspectiveRelaxedModerately">
              <a:rot lat="17990626" lon="0" rev="0"/>
            </a:camera>
            <a:lightRig rig="twoPt" dir="t"/>
          </a:scene3d>
          <a:sp3d>
            <a:bevelT w="1905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ln w="3175">
                  <a:solidFill>
                    <a:srgbClr val="FFC000">
                      <a:lumMod val="75000"/>
                    </a:srgbClr>
                  </a:solidFill>
                </a:ln>
                <a:solidFill>
                  <a:prstClr val="white"/>
                </a:solidFill>
              </a:rPr>
              <a:t>▶</a:t>
            </a:r>
          </a:p>
        </p:txBody>
      </p:sp>
      <p:sp>
        <p:nvSpPr>
          <p:cNvPr id="30" name="타원 29"/>
          <p:cNvSpPr/>
          <p:nvPr/>
        </p:nvSpPr>
        <p:spPr>
          <a:xfrm>
            <a:off x="9005326" y="6325406"/>
            <a:ext cx="504000" cy="504000"/>
          </a:xfrm>
          <a:prstGeom prst="ellipse">
            <a:avLst/>
          </a:prstGeom>
          <a:solidFill>
            <a:schemeClr val="bg1"/>
          </a:solidFill>
          <a:ln>
            <a:noFill/>
          </a:ln>
          <a:scene3d>
            <a:camera prst="perspectiveRelaxedModerately">
              <a:rot lat="17990626" lon="0" rev="0"/>
            </a:camera>
            <a:lightRig rig="twoPt" dir="t"/>
          </a:scene3d>
          <a:sp3d>
            <a:bevelT w="19050" h="317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9066619" y="6329669"/>
            <a:ext cx="381415" cy="381415"/>
          </a:xfrm>
          <a:prstGeom prst="ellipse">
            <a:avLst/>
          </a:prstGeom>
          <a:solidFill>
            <a:srgbClr val="00B0F0"/>
          </a:solidFill>
          <a:ln>
            <a:noFill/>
          </a:ln>
          <a:scene3d>
            <a:camera prst="perspectiveRelaxedModerately">
              <a:rot lat="17990626" lon="0" rev="0"/>
            </a:camera>
            <a:lightRig rig="twoPt" dir="t"/>
          </a:scene3d>
          <a:sp3d>
            <a:bevelT w="1905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prstClr val="white"/>
                </a:solidFill>
              </a:rPr>
              <a:t>◀</a:t>
            </a:r>
          </a:p>
        </p:txBody>
      </p:sp>
      <p:sp>
        <p:nvSpPr>
          <p:cNvPr id="32" name="타원 31"/>
          <p:cNvSpPr/>
          <p:nvPr/>
        </p:nvSpPr>
        <p:spPr>
          <a:xfrm>
            <a:off x="8057574" y="6288451"/>
            <a:ext cx="557748" cy="557748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scene3d>
            <a:camera prst="perspectiveRelaxedModerately">
              <a:rot lat="17990626" lon="0" rev="0"/>
            </a:camera>
            <a:lightRig rig="twoPt" dir="t"/>
          </a:scene3d>
          <a:sp3d>
            <a:bevelT w="1905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3" name="모서리가 둥근 직사각형 32"/>
          <p:cNvSpPr/>
          <p:nvPr/>
        </p:nvSpPr>
        <p:spPr>
          <a:xfrm>
            <a:off x="8272561" y="5905847"/>
            <a:ext cx="127775" cy="646773"/>
          </a:xfrm>
          <a:prstGeom prst="roundRect">
            <a:avLst>
              <a:gd name="adj" fmla="val 22667"/>
            </a:avLst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9647329" y="6325406"/>
            <a:ext cx="504000" cy="504000"/>
          </a:xfrm>
          <a:prstGeom prst="ellipse">
            <a:avLst/>
          </a:prstGeom>
          <a:solidFill>
            <a:schemeClr val="bg1"/>
          </a:solidFill>
          <a:ln>
            <a:noFill/>
          </a:ln>
          <a:scene3d>
            <a:camera prst="perspectiveRelaxedModerately">
              <a:rot lat="17990626" lon="0" rev="0"/>
            </a:camera>
            <a:lightRig rig="twoPt" dir="t"/>
          </a:scene3d>
          <a:sp3d>
            <a:bevelT w="19050" h="317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9" name="타원 38"/>
          <p:cNvSpPr/>
          <p:nvPr/>
        </p:nvSpPr>
        <p:spPr>
          <a:xfrm>
            <a:off x="9708622" y="6329669"/>
            <a:ext cx="381415" cy="381415"/>
          </a:xfrm>
          <a:prstGeom prst="ellipse">
            <a:avLst/>
          </a:prstGeom>
          <a:solidFill>
            <a:srgbClr val="FFC000"/>
          </a:solidFill>
          <a:ln>
            <a:noFill/>
          </a:ln>
          <a:scene3d>
            <a:camera prst="perspectiveRelaxedModerately">
              <a:rot lat="17990626" lon="0" rev="0"/>
            </a:camera>
            <a:lightRig rig="twoPt" dir="t"/>
          </a:scene3d>
          <a:sp3d>
            <a:bevelT w="1905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n w="3175">
                  <a:solidFill>
                    <a:srgbClr val="FFC000">
                      <a:lumMod val="75000"/>
                    </a:srgbClr>
                  </a:solidFill>
                </a:ln>
                <a:solidFill>
                  <a:prstClr val="white"/>
                </a:solidFill>
              </a:rPr>
              <a:t>▶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5258EB-8CB6-4969-A3B5-7DDA8AC41E51}"/>
              </a:ext>
            </a:extLst>
          </p:cNvPr>
          <p:cNvSpPr txBox="1"/>
          <p:nvPr/>
        </p:nvSpPr>
        <p:spPr>
          <a:xfrm>
            <a:off x="1297843" y="1119415"/>
            <a:ext cx="43342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6. </a:t>
            </a:r>
            <a:r>
              <a:rPr lang="ko-KR" altLang="en-US" sz="1600" b="1" dirty="0" err="1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오브젝트풀링</a:t>
            </a:r>
            <a:r>
              <a:rPr lang="en-US" altLang="ko-KR" sz="1600" b="1" dirty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</a:t>
            </a:r>
            <a:r>
              <a:rPr lang="ko-KR" altLang="en-US" sz="1600" b="1" dirty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몬스터 </a:t>
            </a:r>
            <a:r>
              <a:rPr lang="ko-KR" altLang="en-US" sz="1600" b="1" dirty="0" err="1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스폰</a:t>
            </a:r>
            <a:r>
              <a:rPr lang="en-US" altLang="ko-KR" sz="1600" b="1" dirty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)</a:t>
            </a:r>
            <a:endParaRPr lang="en-US" altLang="ko-KR" sz="2400" dirty="0"/>
          </a:p>
        </p:txBody>
      </p:sp>
      <p:grpSp>
        <p:nvGrpSpPr>
          <p:cNvPr id="4" name="그룹 3"/>
          <p:cNvGrpSpPr/>
          <p:nvPr/>
        </p:nvGrpSpPr>
        <p:grpSpPr>
          <a:xfrm>
            <a:off x="2150188" y="5796045"/>
            <a:ext cx="464458" cy="768376"/>
            <a:chOff x="2150188" y="5796045"/>
            <a:chExt cx="464458" cy="768376"/>
          </a:xfrm>
        </p:grpSpPr>
        <p:sp>
          <p:nvSpPr>
            <p:cNvPr id="20" name="모서리가 둥근 직사각형 19"/>
            <p:cNvSpPr/>
            <p:nvPr/>
          </p:nvSpPr>
          <p:spPr>
            <a:xfrm>
              <a:off x="2318530" y="5917648"/>
              <a:ext cx="127775" cy="646773"/>
            </a:xfrm>
            <a:prstGeom prst="roundRect">
              <a:avLst>
                <a:gd name="adj" fmla="val 22667"/>
              </a:avLst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1" name="그룹 20"/>
            <p:cNvGrpSpPr/>
            <p:nvPr/>
          </p:nvGrpSpPr>
          <p:grpSpPr>
            <a:xfrm>
              <a:off x="2150188" y="5796045"/>
              <a:ext cx="464458" cy="464458"/>
              <a:chOff x="2264229" y="5109029"/>
              <a:chExt cx="464458" cy="464458"/>
            </a:xfrm>
          </p:grpSpPr>
          <p:sp>
            <p:nvSpPr>
              <p:cNvPr id="18" name="자유형 17"/>
              <p:cNvSpPr/>
              <p:nvPr/>
            </p:nvSpPr>
            <p:spPr>
              <a:xfrm>
                <a:off x="2264229" y="5109029"/>
                <a:ext cx="389967" cy="407781"/>
              </a:xfrm>
              <a:custGeom>
                <a:avLst/>
                <a:gdLst>
                  <a:gd name="connsiteX0" fmla="*/ 232229 w 389967"/>
                  <a:gd name="connsiteY0" fmla="*/ 0 h 407781"/>
                  <a:gd name="connsiteX1" fmla="*/ 322623 w 389967"/>
                  <a:gd name="connsiteY1" fmla="*/ 18250 h 407781"/>
                  <a:gd name="connsiteX2" fmla="*/ 331726 w 389967"/>
                  <a:gd name="connsiteY2" fmla="*/ 23191 h 407781"/>
                  <a:gd name="connsiteX3" fmla="*/ 350306 w 389967"/>
                  <a:gd name="connsiteY3" fmla="*/ 45710 h 407781"/>
                  <a:gd name="connsiteX4" fmla="*/ 389967 w 389967"/>
                  <a:gd name="connsiteY4" fmla="*/ 175552 h 407781"/>
                  <a:gd name="connsiteX5" fmla="*/ 157738 w 389967"/>
                  <a:gd name="connsiteY5" fmla="*/ 407781 h 407781"/>
                  <a:gd name="connsiteX6" fmla="*/ 67344 w 389967"/>
                  <a:gd name="connsiteY6" fmla="*/ 389531 h 407781"/>
                  <a:gd name="connsiteX7" fmla="*/ 58241 w 389967"/>
                  <a:gd name="connsiteY7" fmla="*/ 384590 h 407781"/>
                  <a:gd name="connsiteX8" fmla="*/ 39661 w 389967"/>
                  <a:gd name="connsiteY8" fmla="*/ 362071 h 407781"/>
                  <a:gd name="connsiteX9" fmla="*/ 0 w 389967"/>
                  <a:gd name="connsiteY9" fmla="*/ 232229 h 407781"/>
                  <a:gd name="connsiteX10" fmla="*/ 232229 w 389967"/>
                  <a:gd name="connsiteY10" fmla="*/ 0 h 4077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89967" h="407781">
                    <a:moveTo>
                      <a:pt x="232229" y="0"/>
                    </a:moveTo>
                    <a:cubicBezTo>
                      <a:pt x="264293" y="0"/>
                      <a:pt x="294840" y="6498"/>
                      <a:pt x="322623" y="18250"/>
                    </a:cubicBezTo>
                    <a:lnTo>
                      <a:pt x="331726" y="23191"/>
                    </a:lnTo>
                    <a:lnTo>
                      <a:pt x="350306" y="45710"/>
                    </a:lnTo>
                    <a:cubicBezTo>
                      <a:pt x="375346" y="82775"/>
                      <a:pt x="389967" y="127456"/>
                      <a:pt x="389967" y="175552"/>
                    </a:cubicBezTo>
                    <a:cubicBezTo>
                      <a:pt x="389967" y="303809"/>
                      <a:pt x="285995" y="407781"/>
                      <a:pt x="157738" y="407781"/>
                    </a:cubicBezTo>
                    <a:cubicBezTo>
                      <a:pt x="125674" y="407781"/>
                      <a:pt x="95127" y="401283"/>
                      <a:pt x="67344" y="389531"/>
                    </a:cubicBezTo>
                    <a:lnTo>
                      <a:pt x="58241" y="384590"/>
                    </a:lnTo>
                    <a:lnTo>
                      <a:pt x="39661" y="362071"/>
                    </a:lnTo>
                    <a:cubicBezTo>
                      <a:pt x="14621" y="325007"/>
                      <a:pt x="0" y="280326"/>
                      <a:pt x="0" y="232229"/>
                    </a:cubicBezTo>
                    <a:cubicBezTo>
                      <a:pt x="0" y="103972"/>
                      <a:pt x="103972" y="0"/>
                      <a:pt x="232229" y="0"/>
                    </a:cubicBezTo>
                    <a:close/>
                  </a:path>
                </a:pathLst>
              </a:custGeom>
              <a:solidFill>
                <a:srgbClr val="FE3F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" name="자유형 15"/>
              <p:cNvSpPr/>
              <p:nvPr/>
            </p:nvSpPr>
            <p:spPr>
              <a:xfrm>
                <a:off x="2322470" y="5132220"/>
                <a:ext cx="406217" cy="441267"/>
              </a:xfrm>
              <a:custGeom>
                <a:avLst/>
                <a:gdLst>
                  <a:gd name="connsiteX0" fmla="*/ 273485 w 406217"/>
                  <a:gd name="connsiteY0" fmla="*/ 0 h 441267"/>
                  <a:gd name="connsiteX1" fmla="*/ 303830 w 406217"/>
                  <a:gd name="connsiteY1" fmla="*/ 16470 h 441267"/>
                  <a:gd name="connsiteX2" fmla="*/ 406217 w 406217"/>
                  <a:gd name="connsiteY2" fmla="*/ 209038 h 441267"/>
                  <a:gd name="connsiteX3" fmla="*/ 173988 w 406217"/>
                  <a:gd name="connsiteY3" fmla="*/ 441267 h 441267"/>
                  <a:gd name="connsiteX4" fmla="*/ 9777 w 406217"/>
                  <a:gd name="connsiteY4" fmla="*/ 373249 h 441267"/>
                  <a:gd name="connsiteX5" fmla="*/ 0 w 406217"/>
                  <a:gd name="connsiteY5" fmla="*/ 361399 h 441267"/>
                  <a:gd name="connsiteX6" fmla="*/ 9103 w 406217"/>
                  <a:gd name="connsiteY6" fmla="*/ 366340 h 441267"/>
                  <a:gd name="connsiteX7" fmla="*/ 99497 w 406217"/>
                  <a:gd name="connsiteY7" fmla="*/ 384590 h 441267"/>
                  <a:gd name="connsiteX8" fmla="*/ 331726 w 406217"/>
                  <a:gd name="connsiteY8" fmla="*/ 152361 h 441267"/>
                  <a:gd name="connsiteX9" fmla="*/ 292065 w 406217"/>
                  <a:gd name="connsiteY9" fmla="*/ 22519 h 441267"/>
                  <a:gd name="connsiteX10" fmla="*/ 273485 w 406217"/>
                  <a:gd name="connsiteY10" fmla="*/ 0 h 4412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06217" h="441267">
                    <a:moveTo>
                      <a:pt x="273485" y="0"/>
                    </a:moveTo>
                    <a:lnTo>
                      <a:pt x="303830" y="16470"/>
                    </a:lnTo>
                    <a:cubicBezTo>
                      <a:pt x="365603" y="58203"/>
                      <a:pt x="406217" y="128878"/>
                      <a:pt x="406217" y="209038"/>
                    </a:cubicBezTo>
                    <a:cubicBezTo>
                      <a:pt x="406217" y="337295"/>
                      <a:pt x="302245" y="441267"/>
                      <a:pt x="173988" y="441267"/>
                    </a:cubicBezTo>
                    <a:cubicBezTo>
                      <a:pt x="109860" y="441267"/>
                      <a:pt x="51802" y="415274"/>
                      <a:pt x="9777" y="373249"/>
                    </a:cubicBezTo>
                    <a:lnTo>
                      <a:pt x="0" y="361399"/>
                    </a:lnTo>
                    <a:lnTo>
                      <a:pt x="9103" y="366340"/>
                    </a:lnTo>
                    <a:cubicBezTo>
                      <a:pt x="36886" y="378092"/>
                      <a:pt x="67433" y="384590"/>
                      <a:pt x="99497" y="384590"/>
                    </a:cubicBezTo>
                    <a:cubicBezTo>
                      <a:pt x="227754" y="384590"/>
                      <a:pt x="331726" y="280618"/>
                      <a:pt x="331726" y="152361"/>
                    </a:cubicBezTo>
                    <a:cubicBezTo>
                      <a:pt x="331726" y="104265"/>
                      <a:pt x="317105" y="59584"/>
                      <a:pt x="292065" y="22519"/>
                    </a:cubicBezTo>
                    <a:lnTo>
                      <a:pt x="273485" y="0"/>
                    </a:lnTo>
                    <a:close/>
                  </a:path>
                </a:pathLst>
              </a:custGeom>
              <a:solidFill>
                <a:srgbClr val="B4192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" name="타원 18"/>
              <p:cNvSpPr/>
              <p:nvPr/>
            </p:nvSpPr>
            <p:spPr>
              <a:xfrm>
                <a:off x="2367705" y="5187183"/>
                <a:ext cx="111970" cy="111970"/>
              </a:xfrm>
              <a:prstGeom prst="ellipse">
                <a:avLst/>
              </a:prstGeom>
              <a:solidFill>
                <a:schemeClr val="bg1">
                  <a:alpha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34" name="그룹 33"/>
          <p:cNvGrpSpPr/>
          <p:nvPr/>
        </p:nvGrpSpPr>
        <p:grpSpPr>
          <a:xfrm>
            <a:off x="8104219" y="5784244"/>
            <a:ext cx="464458" cy="464458"/>
            <a:chOff x="2264229" y="5109029"/>
            <a:chExt cx="464458" cy="464458"/>
          </a:xfrm>
        </p:grpSpPr>
        <p:sp>
          <p:nvSpPr>
            <p:cNvPr id="35" name="자유형 34"/>
            <p:cNvSpPr/>
            <p:nvPr/>
          </p:nvSpPr>
          <p:spPr>
            <a:xfrm>
              <a:off x="2264229" y="5109029"/>
              <a:ext cx="389967" cy="407781"/>
            </a:xfrm>
            <a:custGeom>
              <a:avLst/>
              <a:gdLst>
                <a:gd name="connsiteX0" fmla="*/ 232229 w 389967"/>
                <a:gd name="connsiteY0" fmla="*/ 0 h 407781"/>
                <a:gd name="connsiteX1" fmla="*/ 322623 w 389967"/>
                <a:gd name="connsiteY1" fmla="*/ 18250 h 407781"/>
                <a:gd name="connsiteX2" fmla="*/ 331726 w 389967"/>
                <a:gd name="connsiteY2" fmla="*/ 23191 h 407781"/>
                <a:gd name="connsiteX3" fmla="*/ 350306 w 389967"/>
                <a:gd name="connsiteY3" fmla="*/ 45710 h 407781"/>
                <a:gd name="connsiteX4" fmla="*/ 389967 w 389967"/>
                <a:gd name="connsiteY4" fmla="*/ 175552 h 407781"/>
                <a:gd name="connsiteX5" fmla="*/ 157738 w 389967"/>
                <a:gd name="connsiteY5" fmla="*/ 407781 h 407781"/>
                <a:gd name="connsiteX6" fmla="*/ 67344 w 389967"/>
                <a:gd name="connsiteY6" fmla="*/ 389531 h 407781"/>
                <a:gd name="connsiteX7" fmla="*/ 58241 w 389967"/>
                <a:gd name="connsiteY7" fmla="*/ 384590 h 407781"/>
                <a:gd name="connsiteX8" fmla="*/ 39661 w 389967"/>
                <a:gd name="connsiteY8" fmla="*/ 362071 h 407781"/>
                <a:gd name="connsiteX9" fmla="*/ 0 w 389967"/>
                <a:gd name="connsiteY9" fmla="*/ 232229 h 407781"/>
                <a:gd name="connsiteX10" fmla="*/ 232229 w 389967"/>
                <a:gd name="connsiteY10" fmla="*/ 0 h 407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9967" h="407781">
                  <a:moveTo>
                    <a:pt x="232229" y="0"/>
                  </a:moveTo>
                  <a:cubicBezTo>
                    <a:pt x="264293" y="0"/>
                    <a:pt x="294840" y="6498"/>
                    <a:pt x="322623" y="18250"/>
                  </a:cubicBezTo>
                  <a:lnTo>
                    <a:pt x="331726" y="23191"/>
                  </a:lnTo>
                  <a:lnTo>
                    <a:pt x="350306" y="45710"/>
                  </a:lnTo>
                  <a:cubicBezTo>
                    <a:pt x="375346" y="82775"/>
                    <a:pt x="389967" y="127456"/>
                    <a:pt x="389967" y="175552"/>
                  </a:cubicBezTo>
                  <a:cubicBezTo>
                    <a:pt x="389967" y="303809"/>
                    <a:pt x="285995" y="407781"/>
                    <a:pt x="157738" y="407781"/>
                  </a:cubicBezTo>
                  <a:cubicBezTo>
                    <a:pt x="125674" y="407781"/>
                    <a:pt x="95127" y="401283"/>
                    <a:pt x="67344" y="389531"/>
                  </a:cubicBezTo>
                  <a:lnTo>
                    <a:pt x="58241" y="384590"/>
                  </a:lnTo>
                  <a:lnTo>
                    <a:pt x="39661" y="362071"/>
                  </a:lnTo>
                  <a:cubicBezTo>
                    <a:pt x="14621" y="325007"/>
                    <a:pt x="0" y="280326"/>
                    <a:pt x="0" y="232229"/>
                  </a:cubicBezTo>
                  <a:cubicBezTo>
                    <a:pt x="0" y="103972"/>
                    <a:pt x="103972" y="0"/>
                    <a:pt x="232229" y="0"/>
                  </a:cubicBezTo>
                  <a:close/>
                </a:path>
              </a:pathLst>
            </a:custGeom>
            <a:solidFill>
              <a:srgbClr val="FE3F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6" name="자유형 35"/>
            <p:cNvSpPr/>
            <p:nvPr/>
          </p:nvSpPr>
          <p:spPr>
            <a:xfrm>
              <a:off x="2322470" y="5132220"/>
              <a:ext cx="406217" cy="441267"/>
            </a:xfrm>
            <a:custGeom>
              <a:avLst/>
              <a:gdLst>
                <a:gd name="connsiteX0" fmla="*/ 273485 w 406217"/>
                <a:gd name="connsiteY0" fmla="*/ 0 h 441267"/>
                <a:gd name="connsiteX1" fmla="*/ 303830 w 406217"/>
                <a:gd name="connsiteY1" fmla="*/ 16470 h 441267"/>
                <a:gd name="connsiteX2" fmla="*/ 406217 w 406217"/>
                <a:gd name="connsiteY2" fmla="*/ 209038 h 441267"/>
                <a:gd name="connsiteX3" fmla="*/ 173988 w 406217"/>
                <a:gd name="connsiteY3" fmla="*/ 441267 h 441267"/>
                <a:gd name="connsiteX4" fmla="*/ 9777 w 406217"/>
                <a:gd name="connsiteY4" fmla="*/ 373249 h 441267"/>
                <a:gd name="connsiteX5" fmla="*/ 0 w 406217"/>
                <a:gd name="connsiteY5" fmla="*/ 361399 h 441267"/>
                <a:gd name="connsiteX6" fmla="*/ 9103 w 406217"/>
                <a:gd name="connsiteY6" fmla="*/ 366340 h 441267"/>
                <a:gd name="connsiteX7" fmla="*/ 99497 w 406217"/>
                <a:gd name="connsiteY7" fmla="*/ 384590 h 441267"/>
                <a:gd name="connsiteX8" fmla="*/ 331726 w 406217"/>
                <a:gd name="connsiteY8" fmla="*/ 152361 h 441267"/>
                <a:gd name="connsiteX9" fmla="*/ 292065 w 406217"/>
                <a:gd name="connsiteY9" fmla="*/ 22519 h 441267"/>
                <a:gd name="connsiteX10" fmla="*/ 273485 w 406217"/>
                <a:gd name="connsiteY10" fmla="*/ 0 h 441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06217" h="441267">
                  <a:moveTo>
                    <a:pt x="273485" y="0"/>
                  </a:moveTo>
                  <a:lnTo>
                    <a:pt x="303830" y="16470"/>
                  </a:lnTo>
                  <a:cubicBezTo>
                    <a:pt x="365603" y="58203"/>
                    <a:pt x="406217" y="128878"/>
                    <a:pt x="406217" y="209038"/>
                  </a:cubicBezTo>
                  <a:cubicBezTo>
                    <a:pt x="406217" y="337295"/>
                    <a:pt x="302245" y="441267"/>
                    <a:pt x="173988" y="441267"/>
                  </a:cubicBezTo>
                  <a:cubicBezTo>
                    <a:pt x="109860" y="441267"/>
                    <a:pt x="51802" y="415274"/>
                    <a:pt x="9777" y="373249"/>
                  </a:cubicBezTo>
                  <a:lnTo>
                    <a:pt x="0" y="361399"/>
                  </a:lnTo>
                  <a:lnTo>
                    <a:pt x="9103" y="366340"/>
                  </a:lnTo>
                  <a:cubicBezTo>
                    <a:pt x="36886" y="378092"/>
                    <a:pt x="67433" y="384590"/>
                    <a:pt x="99497" y="384590"/>
                  </a:cubicBezTo>
                  <a:cubicBezTo>
                    <a:pt x="227754" y="384590"/>
                    <a:pt x="331726" y="280618"/>
                    <a:pt x="331726" y="152361"/>
                  </a:cubicBezTo>
                  <a:cubicBezTo>
                    <a:pt x="331726" y="104265"/>
                    <a:pt x="317105" y="59584"/>
                    <a:pt x="292065" y="22519"/>
                  </a:cubicBezTo>
                  <a:lnTo>
                    <a:pt x="273485" y="0"/>
                  </a:lnTo>
                  <a:close/>
                </a:path>
              </a:pathLst>
            </a:custGeom>
            <a:solidFill>
              <a:srgbClr val="B419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7" name="타원 36"/>
            <p:cNvSpPr/>
            <p:nvPr/>
          </p:nvSpPr>
          <p:spPr>
            <a:xfrm>
              <a:off x="2367705" y="5187183"/>
              <a:ext cx="111970" cy="111970"/>
            </a:xfrm>
            <a:prstGeom prst="ellipse">
              <a:avLst/>
            </a:prstGeom>
            <a:solidFill>
              <a:schemeClr val="bg1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3967BFE7-1056-4883-BA33-8BCF38C891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7071" y="2389320"/>
            <a:ext cx="1228725" cy="1257300"/>
          </a:xfrm>
          <a:prstGeom prst="rect">
            <a:avLst/>
          </a:prstGeom>
        </p:spPr>
      </p:pic>
      <p:pic>
        <p:nvPicPr>
          <p:cNvPr id="15" name="그림 14" descr="텍스트이(가) 표시된 사진&#10;&#10;자동 생성된 설명">
            <a:extLst>
              <a:ext uri="{FF2B5EF4-FFF2-40B4-BE49-F238E27FC236}">
                <a16:creationId xmlns:a16="http://schemas.microsoft.com/office/drawing/2014/main" id="{7C0EB9A1-2FD9-4726-BB83-69BE55081D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5155" y="2385683"/>
            <a:ext cx="1162050" cy="1219200"/>
          </a:xfrm>
          <a:prstGeom prst="rect">
            <a:avLst/>
          </a:prstGeom>
        </p:spPr>
      </p:pic>
      <p:pic>
        <p:nvPicPr>
          <p:cNvPr id="27" name="그림 26" descr="텍스트이(가) 표시된 사진&#10;&#10;자동 생성된 설명">
            <a:extLst>
              <a:ext uri="{FF2B5EF4-FFF2-40B4-BE49-F238E27FC236}">
                <a16:creationId xmlns:a16="http://schemas.microsoft.com/office/drawing/2014/main" id="{E73C02EA-9D1E-43E8-AF2C-1487E3C6B72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4859" y="2388377"/>
            <a:ext cx="3221654" cy="1814384"/>
          </a:xfrm>
          <a:prstGeom prst="rect">
            <a:avLst/>
          </a:prstGeom>
        </p:spPr>
      </p:pic>
      <p:pic>
        <p:nvPicPr>
          <p:cNvPr id="41" name="그림 40" descr="텍스트이(가) 표시된 사진&#10;&#10;자동 생성된 설명">
            <a:extLst>
              <a:ext uri="{FF2B5EF4-FFF2-40B4-BE49-F238E27FC236}">
                <a16:creationId xmlns:a16="http://schemas.microsoft.com/office/drawing/2014/main" id="{14324C14-5EC9-4E20-B1BA-D7589942E93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8469" y="2391665"/>
            <a:ext cx="3225414" cy="181109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4" name="잉크 43">
                <a:extLst>
                  <a:ext uri="{FF2B5EF4-FFF2-40B4-BE49-F238E27FC236}">
                    <a16:creationId xmlns:a16="http://schemas.microsoft.com/office/drawing/2014/main" id="{27CCF5D6-03C9-4E06-8112-C4723D621B0A}"/>
                  </a:ext>
                </a:extLst>
              </p14:cNvPr>
              <p14:cNvContentPartPr/>
              <p14:nvPr/>
            </p14:nvContentPartPr>
            <p14:xfrm>
              <a:off x="5059697" y="3017970"/>
              <a:ext cx="427320" cy="360"/>
            </p14:xfrm>
          </p:contentPart>
        </mc:Choice>
        <mc:Fallback xmlns="">
          <p:pic>
            <p:nvPicPr>
              <p:cNvPr id="44" name="잉크 43">
                <a:extLst>
                  <a:ext uri="{FF2B5EF4-FFF2-40B4-BE49-F238E27FC236}">
                    <a16:creationId xmlns:a16="http://schemas.microsoft.com/office/drawing/2014/main" id="{27CCF5D6-03C9-4E06-8112-C4723D621B0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050697" y="3008970"/>
                <a:ext cx="44496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5" name="잉크 44">
                <a:extLst>
                  <a:ext uri="{FF2B5EF4-FFF2-40B4-BE49-F238E27FC236}">
                    <a16:creationId xmlns:a16="http://schemas.microsoft.com/office/drawing/2014/main" id="{0F6B6AB1-78A8-4AD4-BFC5-19DF9439EDAF}"/>
                  </a:ext>
                </a:extLst>
              </p14:cNvPr>
              <p14:cNvContentPartPr/>
              <p14:nvPr/>
            </p14:nvContentPartPr>
            <p14:xfrm>
              <a:off x="9546076" y="2994923"/>
              <a:ext cx="427320" cy="360"/>
            </p14:xfrm>
          </p:contentPart>
        </mc:Choice>
        <mc:Fallback xmlns="">
          <p:pic>
            <p:nvPicPr>
              <p:cNvPr id="45" name="잉크 44">
                <a:extLst>
                  <a:ext uri="{FF2B5EF4-FFF2-40B4-BE49-F238E27FC236}">
                    <a16:creationId xmlns:a16="http://schemas.microsoft.com/office/drawing/2014/main" id="{0F6B6AB1-78A8-4AD4-BFC5-19DF9439EDA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537076" y="2985923"/>
                <a:ext cx="44496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85118163"/>
      </p:ext>
    </p:extLst>
  </p:cSld>
  <p:clrMapOvr>
    <a:masterClrMapping/>
  </p:clrMapOvr>
</p:sld>
</file>

<file path=ppt/theme/theme1.xml><?xml version="1.0" encoding="utf-8"?>
<a:theme xmlns:a="http://schemas.openxmlformats.org/drawingml/2006/main" name="7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</TotalTime>
  <Words>199</Words>
  <Application>Microsoft Office PowerPoint</Application>
  <PresentationFormat>와이드스크린</PresentationFormat>
  <Paragraphs>104</Paragraphs>
  <Slides>13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8" baseType="lpstr">
      <vt:lpstr>맑은 고딕</vt:lpstr>
      <vt:lpstr>야놀자 야체 B</vt:lpstr>
      <vt:lpstr>함초롬바탕</vt:lpstr>
      <vt:lpstr>Arial</vt:lpstr>
      <vt:lpstr>7_Office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지 찬곤</cp:lastModifiedBy>
  <cp:revision>30</cp:revision>
  <dcterms:created xsi:type="dcterms:W3CDTF">2020-06-22T03:32:06Z</dcterms:created>
  <dcterms:modified xsi:type="dcterms:W3CDTF">2021-10-14T05:21:50Z</dcterms:modified>
</cp:coreProperties>
</file>